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ivvic" charset="1" panose="00000000000000000000"/>
      <p:regular r:id="rId10"/>
    </p:embeddedFont>
    <p:embeddedFont>
      <p:font typeface="Livvic Bold" charset="1" panose="00000000000000000000"/>
      <p:regular r:id="rId11"/>
    </p:embeddedFont>
    <p:embeddedFont>
      <p:font typeface="Livvic Italics" charset="1" panose="00000000000000000000"/>
      <p:regular r:id="rId12"/>
    </p:embeddedFont>
    <p:embeddedFont>
      <p:font typeface="Livvic Bold Italics" charset="1" panose="00000000000000000000"/>
      <p:regular r:id="rId13"/>
    </p:embeddedFont>
    <p:embeddedFont>
      <p:font typeface="Livvic Thin" charset="1" panose="00000000000000000000"/>
      <p:regular r:id="rId14"/>
    </p:embeddedFont>
    <p:embeddedFont>
      <p:font typeface="Livvic Thin Italics" charset="1" panose="00000000000000000000"/>
      <p:regular r:id="rId15"/>
    </p:embeddedFont>
    <p:embeddedFont>
      <p:font typeface="Livvic Medium" charset="1" panose="00000000000000000000"/>
      <p:regular r:id="rId16"/>
    </p:embeddedFont>
    <p:embeddedFont>
      <p:font typeface="Livvic Medium Italics" charset="1" panose="00000000000000000000"/>
      <p:regular r:id="rId17"/>
    </p:embeddedFont>
    <p:embeddedFont>
      <p:font typeface="Livvic Semi-Bold" charset="1" panose="00000000000000000000"/>
      <p:regular r:id="rId18"/>
    </p:embeddedFont>
    <p:embeddedFont>
      <p:font typeface="Livvic Semi-Bold Italics" charset="1" panose="00000000000000000000"/>
      <p:regular r:id="rId19"/>
    </p:embeddedFont>
    <p:embeddedFont>
      <p:font typeface="Livvic Heavy" charset="1" panose="00000000000000000000"/>
      <p:regular r:id="rId20"/>
    </p:embeddedFont>
    <p:embeddedFont>
      <p:font typeface="Livvic Heavy Italics" charset="1" panose="00000000000000000000"/>
      <p:regular r:id="rId21"/>
    </p:embeddedFont>
    <p:embeddedFont>
      <p:font typeface="Now" charset="1" panose="00000500000000000000"/>
      <p:regular r:id="rId22"/>
    </p:embeddedFont>
    <p:embeddedFont>
      <p:font typeface="Now Bold" charset="1" panose="00000800000000000000"/>
      <p:regular r:id="rId23"/>
    </p:embeddedFont>
    <p:embeddedFont>
      <p:font typeface="Now Thin" charset="1" panose="00000300000000000000"/>
      <p:regular r:id="rId24"/>
    </p:embeddedFont>
    <p:embeddedFont>
      <p:font typeface="Now Light" charset="1" panose="00000400000000000000"/>
      <p:regular r:id="rId25"/>
    </p:embeddedFont>
    <p:embeddedFont>
      <p:font typeface="Now Medium" charset="1" panose="00000600000000000000"/>
      <p:regular r:id="rId26"/>
    </p:embeddedFont>
    <p:embeddedFont>
      <p:font typeface="Now Heavy"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12" Target="../media/image9.jpeg" Type="http://schemas.openxmlformats.org/officeDocument/2006/relationships/image"/><Relationship Id="rId2" Target="../media/image10.jpeg" Type="http://schemas.openxmlformats.org/officeDocument/2006/relationships/image"/><Relationship Id="rId3" Target="../media/image11.jpe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11" Target="../media/image9.jpeg" Type="http://schemas.openxmlformats.org/officeDocument/2006/relationships/image"/><Relationship Id="rId2" Target="../media/image16.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 Id="rId9"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11" Target="../media/image5.png" Type="http://schemas.openxmlformats.org/officeDocument/2006/relationships/image"/><Relationship Id="rId12" Target="../media/image6.svg" Type="http://schemas.openxmlformats.org/officeDocument/2006/relationships/image"/><Relationship Id="rId13" Target="../media/image9.jpeg" Type="http://schemas.openxmlformats.org/officeDocument/2006/relationships/image"/><Relationship Id="rId14" Target="../media/image26.jpeg" Type="http://schemas.openxmlformats.org/officeDocument/2006/relationships/image"/><Relationship Id="rId15" Target="../media/image27.jpe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23.png" Type="http://schemas.openxmlformats.org/officeDocument/2006/relationships/image"/><Relationship Id="rId9" Target="../media/image2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jpeg" Type="http://schemas.openxmlformats.org/officeDocument/2006/relationships/image"/><Relationship Id="rId7" Target="../media/image28.jpeg" Type="http://schemas.openxmlformats.org/officeDocument/2006/relationships/image"/><Relationship Id="rId8" Target="../media/image29.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9.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https://wordwall.net/resource/10729160" TargetMode="External" Type="http://schemas.openxmlformats.org/officeDocument/2006/relationships/hyperlink"/><Relationship Id="rId5" Target="../media/image3.png" Type="http://schemas.openxmlformats.org/officeDocument/2006/relationships/image"/><Relationship Id="rId6" Target="../media/image4.svg" Type="http://schemas.openxmlformats.org/officeDocument/2006/relationships/image"/><Relationship Id="rId7" Target="../media/image9.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TextBox 2" id="2"/>
          <p:cNvSpPr txBox="true"/>
          <p:nvPr/>
        </p:nvSpPr>
        <p:spPr>
          <a:xfrm rot="0">
            <a:off x="3195688" y="1613060"/>
            <a:ext cx="11896623" cy="1651713"/>
          </a:xfrm>
          <a:prstGeom prst="rect">
            <a:avLst/>
          </a:prstGeom>
        </p:spPr>
        <p:txBody>
          <a:bodyPr anchor="t" rtlCol="false" tIns="0" lIns="0" bIns="0" rIns="0">
            <a:spAutoFit/>
          </a:bodyPr>
          <a:lstStyle/>
          <a:p>
            <a:pPr algn="ctr">
              <a:lnSpc>
                <a:spcPts val="13435"/>
              </a:lnSpc>
            </a:pPr>
            <a:r>
              <a:rPr lang="en-US" sz="9596">
                <a:solidFill>
                  <a:srgbClr val="FFFFFF"/>
                </a:solidFill>
                <a:latin typeface="Livvic Bold"/>
              </a:rPr>
              <a:t>Timkat </a:t>
            </a:r>
          </a:p>
        </p:txBody>
      </p:sp>
      <p:sp>
        <p:nvSpPr>
          <p:cNvPr name="Freeform 3" id="3"/>
          <p:cNvSpPr/>
          <p:nvPr/>
        </p:nvSpPr>
        <p:spPr>
          <a:xfrm flipH="false" flipV="false" rot="74020">
            <a:off x="5564328" y="3749068"/>
            <a:ext cx="7159344" cy="223784"/>
          </a:xfrm>
          <a:custGeom>
            <a:avLst/>
            <a:gdLst/>
            <a:ahLst/>
            <a:cxnLst/>
            <a:rect r="r" b="b" t="t" l="l"/>
            <a:pathLst>
              <a:path h="223784" w="7159344">
                <a:moveTo>
                  <a:pt x="0" y="0"/>
                </a:moveTo>
                <a:lnTo>
                  <a:pt x="7159344" y="0"/>
                </a:lnTo>
                <a:lnTo>
                  <a:pt x="7159344" y="223783"/>
                </a:lnTo>
                <a:lnTo>
                  <a:pt x="0" y="223783"/>
                </a:lnTo>
                <a:lnTo>
                  <a:pt x="0" y="0"/>
                </a:lnTo>
                <a:close/>
              </a:path>
            </a:pathLst>
          </a:custGeom>
          <a:blipFill>
            <a:blip r:embed="rId2">
              <a:extLst>
                <a:ext uri="{96DAC541-7B7A-43D3-8B79-37D633B846F1}">
                  <asvg:svgBlip xmlns:asvg="http://schemas.microsoft.com/office/drawing/2016/SVG/main" r:embed="rId3"/>
                </a:ext>
              </a:extLst>
            </a:blip>
            <a:stretch>
              <a:fillRect l="-6231" t="0" r="-8379" b="0"/>
            </a:stretch>
          </a:blipFill>
        </p:spPr>
      </p:sp>
      <p:sp>
        <p:nvSpPr>
          <p:cNvPr name="Freeform 4" id="4"/>
          <p:cNvSpPr/>
          <p:nvPr/>
        </p:nvSpPr>
        <p:spPr>
          <a:xfrm flipH="false" flipV="false" rot="0">
            <a:off x="-646506" y="-654633"/>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338203" y="7478122"/>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23990" y="6895829"/>
            <a:ext cx="4819678" cy="4114800"/>
          </a:xfrm>
          <a:custGeom>
            <a:avLst/>
            <a:gdLst/>
            <a:ahLst/>
            <a:cxnLst/>
            <a:rect r="r" b="b" t="t" l="l"/>
            <a:pathLst>
              <a:path h="4114800" w="4819678">
                <a:moveTo>
                  <a:pt x="0" y="0"/>
                </a:moveTo>
                <a:lnTo>
                  <a:pt x="4819678" y="0"/>
                </a:lnTo>
                <a:lnTo>
                  <a:pt x="481967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4226988" y="-253840"/>
            <a:ext cx="4819678" cy="4114800"/>
          </a:xfrm>
          <a:custGeom>
            <a:avLst/>
            <a:gdLst/>
            <a:ahLst/>
            <a:cxnLst/>
            <a:rect r="r" b="b" t="t" l="l"/>
            <a:pathLst>
              <a:path h="4114800" w="4819678">
                <a:moveTo>
                  <a:pt x="0" y="0"/>
                </a:moveTo>
                <a:lnTo>
                  <a:pt x="4819678" y="0"/>
                </a:lnTo>
                <a:lnTo>
                  <a:pt x="481967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7387327" y="5439883"/>
            <a:ext cx="3513346" cy="3513346"/>
          </a:xfrm>
          <a:custGeom>
            <a:avLst/>
            <a:gdLst/>
            <a:ahLst/>
            <a:cxnLst/>
            <a:rect r="r" b="b" t="t" l="l"/>
            <a:pathLst>
              <a:path h="3513346" w="3513346">
                <a:moveTo>
                  <a:pt x="0" y="0"/>
                </a:moveTo>
                <a:lnTo>
                  <a:pt x="3513346" y="0"/>
                </a:lnTo>
                <a:lnTo>
                  <a:pt x="3513346" y="3513346"/>
                </a:lnTo>
                <a:lnTo>
                  <a:pt x="0" y="35133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0" y="9012414"/>
            <a:ext cx="1274591" cy="1274586"/>
            <a:chOff x="0" y="0"/>
            <a:chExt cx="6350000" cy="6349975"/>
          </a:xfrm>
        </p:grpSpPr>
        <p:sp>
          <p:nvSpPr>
            <p:cNvPr name="Freeform 10" id="10"/>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0"/>
              <a:stretch>
                <a:fillRect l="0" t="0" r="0" b="0"/>
              </a:stretch>
            </a:blipFill>
          </p:spPr>
        </p:sp>
      </p:grpSp>
      <p:sp>
        <p:nvSpPr>
          <p:cNvPr name="TextBox 11" id="11"/>
          <p:cNvSpPr txBox="true"/>
          <p:nvPr/>
        </p:nvSpPr>
        <p:spPr>
          <a:xfrm rot="0">
            <a:off x="3892345" y="4411846"/>
            <a:ext cx="10165976" cy="495300"/>
          </a:xfrm>
          <a:prstGeom prst="rect">
            <a:avLst/>
          </a:prstGeom>
        </p:spPr>
        <p:txBody>
          <a:bodyPr anchor="t" rtlCol="false" tIns="0" lIns="0" bIns="0" rIns="0">
            <a:spAutoFit/>
          </a:bodyPr>
          <a:lstStyle/>
          <a:p>
            <a:pPr algn="ctr">
              <a:lnSpc>
                <a:spcPts val="4199"/>
              </a:lnSpc>
            </a:pPr>
            <a:r>
              <a:rPr lang="en-US" sz="2999">
                <a:solidFill>
                  <a:srgbClr val="FFFFFF"/>
                </a:solidFill>
                <a:latin typeface="Livvic"/>
              </a:rPr>
              <a:t>Ethiopia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9D432A"/>
        </a:solidFill>
      </p:bgPr>
    </p:bg>
    <p:spTree>
      <p:nvGrpSpPr>
        <p:cNvPr id="1" name=""/>
        <p:cNvGrpSpPr/>
        <p:nvPr/>
      </p:nvGrpSpPr>
      <p:grpSpPr>
        <a:xfrm>
          <a:off x="0" y="0"/>
          <a:ext cx="0" cy="0"/>
          <a:chOff x="0" y="0"/>
          <a:chExt cx="0" cy="0"/>
        </a:xfrm>
      </p:grpSpPr>
      <p:sp>
        <p:nvSpPr>
          <p:cNvPr name="Freeform 2" id="2"/>
          <p:cNvSpPr/>
          <p:nvPr/>
        </p:nvSpPr>
        <p:spPr>
          <a:xfrm flipH="false" flipV="false" rot="74020">
            <a:off x="3197262" y="4810891"/>
            <a:ext cx="5417357" cy="169333"/>
          </a:xfrm>
          <a:custGeom>
            <a:avLst/>
            <a:gdLst/>
            <a:ahLst/>
            <a:cxnLst/>
            <a:rect r="r" b="b" t="t" l="l"/>
            <a:pathLst>
              <a:path h="169333" w="5417357">
                <a:moveTo>
                  <a:pt x="0" y="0"/>
                </a:moveTo>
                <a:lnTo>
                  <a:pt x="5417357" y="0"/>
                </a:lnTo>
                <a:lnTo>
                  <a:pt x="5417357" y="169333"/>
                </a:lnTo>
                <a:lnTo>
                  <a:pt x="0" y="169333"/>
                </a:lnTo>
                <a:lnTo>
                  <a:pt x="0" y="0"/>
                </a:lnTo>
                <a:close/>
              </a:path>
            </a:pathLst>
          </a:custGeom>
          <a:blipFill>
            <a:blip r:embed="rId2">
              <a:extLst>
                <a:ext uri="{96DAC541-7B7A-43D3-8B79-37D633B846F1}">
                  <asvg:svgBlip xmlns:asvg="http://schemas.microsoft.com/office/drawing/2016/SVG/main" r:embed="rId3"/>
                </a:ext>
              </a:extLst>
            </a:blip>
            <a:stretch>
              <a:fillRect l="-6231" t="0" r="-8379" b="0"/>
            </a:stretch>
          </a:blipFill>
        </p:spPr>
      </p:sp>
      <p:sp>
        <p:nvSpPr>
          <p:cNvPr name="TextBox 3" id="3"/>
          <p:cNvSpPr txBox="true"/>
          <p:nvPr/>
        </p:nvSpPr>
        <p:spPr>
          <a:xfrm rot="0">
            <a:off x="3195688" y="1872285"/>
            <a:ext cx="5334080" cy="2484729"/>
          </a:xfrm>
          <a:prstGeom prst="rect">
            <a:avLst/>
          </a:prstGeom>
        </p:spPr>
        <p:txBody>
          <a:bodyPr anchor="t" rtlCol="false" tIns="0" lIns="0" bIns="0" rIns="0">
            <a:spAutoFit/>
          </a:bodyPr>
          <a:lstStyle/>
          <a:p>
            <a:pPr algn="ctr">
              <a:lnSpc>
                <a:spcPts val="10042"/>
              </a:lnSpc>
            </a:pPr>
            <a:r>
              <a:rPr lang="en-US" sz="7173">
                <a:solidFill>
                  <a:srgbClr val="FFFFFF"/>
                </a:solidFill>
                <a:latin typeface="Livvic Bold"/>
              </a:rPr>
              <a:t>Where is Ethiopia? </a:t>
            </a:r>
          </a:p>
        </p:txBody>
      </p:sp>
      <p:sp>
        <p:nvSpPr>
          <p:cNvPr name="TextBox 4" id="4"/>
          <p:cNvSpPr txBox="true"/>
          <p:nvPr/>
        </p:nvSpPr>
        <p:spPr>
          <a:xfrm rot="0">
            <a:off x="3195688" y="5366737"/>
            <a:ext cx="5420125" cy="1047750"/>
          </a:xfrm>
          <a:prstGeom prst="rect">
            <a:avLst/>
          </a:prstGeom>
        </p:spPr>
        <p:txBody>
          <a:bodyPr anchor="t" rtlCol="false" tIns="0" lIns="0" bIns="0" rIns="0">
            <a:spAutoFit/>
          </a:bodyPr>
          <a:lstStyle/>
          <a:p>
            <a:pPr>
              <a:lnSpc>
                <a:spcPts val="4200"/>
              </a:lnSpc>
            </a:pPr>
            <a:r>
              <a:rPr lang="en-US" sz="3000">
                <a:solidFill>
                  <a:srgbClr val="FFFFFF"/>
                </a:solidFill>
                <a:latin typeface="Livvic Bold"/>
              </a:rPr>
              <a:t>Point it out on this map. </a:t>
            </a:r>
          </a:p>
          <a:p>
            <a:pPr>
              <a:lnSpc>
                <a:spcPts val="4200"/>
              </a:lnSpc>
            </a:pPr>
            <a:r>
              <a:rPr lang="en-US" sz="3000">
                <a:solidFill>
                  <a:srgbClr val="FFFFFF"/>
                </a:solidFill>
                <a:latin typeface="Livvic Bold"/>
              </a:rPr>
              <a:t>In which direction is Spain? </a:t>
            </a:r>
          </a:p>
        </p:txBody>
      </p:sp>
      <p:sp>
        <p:nvSpPr>
          <p:cNvPr name="Freeform 5" id="5"/>
          <p:cNvSpPr/>
          <p:nvPr/>
        </p:nvSpPr>
        <p:spPr>
          <a:xfrm flipH="false" flipV="false" rot="0">
            <a:off x="15714942" y="7881590"/>
            <a:ext cx="3465456" cy="3711331"/>
          </a:xfrm>
          <a:custGeom>
            <a:avLst/>
            <a:gdLst/>
            <a:ahLst/>
            <a:cxnLst/>
            <a:rect r="r" b="b" t="t" l="l"/>
            <a:pathLst>
              <a:path h="3711331" w="3465456">
                <a:moveTo>
                  <a:pt x="0" y="0"/>
                </a:moveTo>
                <a:lnTo>
                  <a:pt x="3465455" y="0"/>
                </a:lnTo>
                <a:lnTo>
                  <a:pt x="3465455" y="3711332"/>
                </a:lnTo>
                <a:lnTo>
                  <a:pt x="0" y="37113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9567139" y="1299626"/>
            <a:ext cx="7692161" cy="8120407"/>
          </a:xfrm>
          <a:custGeom>
            <a:avLst/>
            <a:gdLst/>
            <a:ahLst/>
            <a:cxnLst/>
            <a:rect r="r" b="b" t="t" l="l"/>
            <a:pathLst>
              <a:path h="8120407" w="7692161">
                <a:moveTo>
                  <a:pt x="0" y="0"/>
                </a:moveTo>
                <a:lnTo>
                  <a:pt x="7692161" y="0"/>
                </a:lnTo>
                <a:lnTo>
                  <a:pt x="7692161" y="8120407"/>
                </a:lnTo>
                <a:lnTo>
                  <a:pt x="0" y="81204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646506" y="-654633"/>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3990" y="7478122"/>
            <a:ext cx="4137636" cy="3532507"/>
          </a:xfrm>
          <a:custGeom>
            <a:avLst/>
            <a:gdLst/>
            <a:ahLst/>
            <a:cxnLst/>
            <a:rect r="r" b="b" t="t" l="l"/>
            <a:pathLst>
              <a:path h="3532507" w="4137636">
                <a:moveTo>
                  <a:pt x="0" y="0"/>
                </a:moveTo>
                <a:lnTo>
                  <a:pt x="4137637" y="0"/>
                </a:lnTo>
                <a:lnTo>
                  <a:pt x="4137637" y="3532507"/>
                </a:lnTo>
                <a:lnTo>
                  <a:pt x="0" y="35325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4948411" y="-253840"/>
            <a:ext cx="4098255" cy="3498885"/>
          </a:xfrm>
          <a:custGeom>
            <a:avLst/>
            <a:gdLst/>
            <a:ahLst/>
            <a:cxnLst/>
            <a:rect r="r" b="b" t="t" l="l"/>
            <a:pathLst>
              <a:path h="3498885" w="4098255">
                <a:moveTo>
                  <a:pt x="0" y="0"/>
                </a:moveTo>
                <a:lnTo>
                  <a:pt x="4098255" y="0"/>
                </a:lnTo>
                <a:lnTo>
                  <a:pt x="4098255" y="3498884"/>
                </a:lnTo>
                <a:lnTo>
                  <a:pt x="0" y="34988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0" id="10"/>
          <p:cNvGrpSpPr/>
          <p:nvPr/>
        </p:nvGrpSpPr>
        <p:grpSpPr>
          <a:xfrm rot="0">
            <a:off x="0" y="9012414"/>
            <a:ext cx="1274591" cy="1274586"/>
            <a:chOff x="0" y="0"/>
            <a:chExt cx="6350000" cy="6349975"/>
          </a:xfrm>
        </p:grpSpPr>
        <p:sp>
          <p:nvSpPr>
            <p:cNvPr name="Freeform 11" id="11"/>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0"/>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3381570"/>
            <a:ext cx="5867444" cy="5876730"/>
            <a:chOff x="-6350" y="-36830"/>
            <a:chExt cx="6419850" cy="6430010"/>
          </a:xfrm>
        </p:grpSpPr>
        <p:sp>
          <p:nvSpPr>
            <p:cNvPr name="Freeform 3" id="3"/>
            <p:cNvSpPr/>
            <p:nvPr/>
          </p:nvSpPr>
          <p:spPr>
            <a:xfrm flipH="false" flipV="false" rot="0">
              <a:off x="0" y="0"/>
              <a:ext cx="6419850" cy="6430010"/>
            </a:xfrm>
            <a:custGeom>
              <a:avLst/>
              <a:gdLst/>
              <a:ahLst/>
              <a:cxnLst/>
              <a:rect r="r" b="b" t="t" l="l"/>
              <a:pathLst>
                <a:path h="6430010" w="6419850">
                  <a:moveTo>
                    <a:pt x="3980180" y="39370"/>
                  </a:moveTo>
                  <a:cubicBezTo>
                    <a:pt x="3902710" y="0"/>
                    <a:pt x="3124200" y="354330"/>
                    <a:pt x="2142490" y="617220"/>
                  </a:cubicBezTo>
                  <a:cubicBezTo>
                    <a:pt x="1402080" y="816610"/>
                    <a:pt x="393700" y="929640"/>
                    <a:pt x="342900" y="971550"/>
                  </a:cubicBezTo>
                  <a:cubicBezTo>
                    <a:pt x="288290" y="1017270"/>
                    <a:pt x="466090" y="1253490"/>
                    <a:pt x="401320" y="2128520"/>
                  </a:cubicBezTo>
                  <a:cubicBezTo>
                    <a:pt x="326390" y="3138170"/>
                    <a:pt x="12700" y="4806950"/>
                    <a:pt x="6350" y="4885690"/>
                  </a:cubicBezTo>
                  <a:cubicBezTo>
                    <a:pt x="0" y="4972050"/>
                    <a:pt x="1061720" y="4992370"/>
                    <a:pt x="2001520" y="5474970"/>
                  </a:cubicBezTo>
                  <a:cubicBezTo>
                    <a:pt x="2674620" y="5820410"/>
                    <a:pt x="3592830" y="6361430"/>
                    <a:pt x="3642360" y="6393180"/>
                  </a:cubicBezTo>
                  <a:cubicBezTo>
                    <a:pt x="3698240" y="6430010"/>
                    <a:pt x="4371340" y="5444490"/>
                    <a:pt x="5040630" y="4677410"/>
                  </a:cubicBezTo>
                  <a:cubicBezTo>
                    <a:pt x="5802630" y="3804920"/>
                    <a:pt x="6280150" y="3441700"/>
                    <a:pt x="6352540" y="3355340"/>
                  </a:cubicBezTo>
                  <a:cubicBezTo>
                    <a:pt x="6419850" y="3274060"/>
                    <a:pt x="5642610" y="2500630"/>
                    <a:pt x="5064760" y="1709420"/>
                  </a:cubicBezTo>
                  <a:cubicBezTo>
                    <a:pt x="4486910" y="918210"/>
                    <a:pt x="4108450" y="105410"/>
                    <a:pt x="3980180" y="39370"/>
                  </a:cubicBezTo>
                  <a:close/>
                </a:path>
              </a:pathLst>
            </a:custGeom>
            <a:blipFill>
              <a:blip r:embed="rId2"/>
              <a:stretch>
                <a:fillRect l="-31397" t="0" r="-31397" b="0"/>
              </a:stretch>
            </a:blipFill>
          </p:spPr>
        </p:sp>
      </p:grpSp>
      <p:grpSp>
        <p:nvGrpSpPr>
          <p:cNvPr name="Group 4" id="4"/>
          <p:cNvGrpSpPr/>
          <p:nvPr/>
        </p:nvGrpSpPr>
        <p:grpSpPr>
          <a:xfrm rot="-2409154">
            <a:off x="11751690" y="1346195"/>
            <a:ext cx="5867444" cy="5876730"/>
            <a:chOff x="-6350" y="-36830"/>
            <a:chExt cx="6419850" cy="6430010"/>
          </a:xfrm>
        </p:grpSpPr>
        <p:sp>
          <p:nvSpPr>
            <p:cNvPr name="Freeform 5" id="5"/>
            <p:cNvSpPr/>
            <p:nvPr/>
          </p:nvSpPr>
          <p:spPr>
            <a:xfrm flipH="false" flipV="false" rot="2188906">
              <a:off x="-451636" y="163651"/>
              <a:ext cx="6271869" cy="6355752"/>
            </a:xfrm>
            <a:custGeom>
              <a:avLst/>
              <a:gdLst/>
              <a:ahLst/>
              <a:cxnLst/>
              <a:rect r="r" b="b" t="t" l="l"/>
              <a:pathLst>
                <a:path h="6355752" w="6271869">
                  <a:moveTo>
                    <a:pt x="2387023" y="23166"/>
                  </a:moveTo>
                  <a:cubicBezTo>
                    <a:pt x="2301325" y="37572"/>
                    <a:pt x="1886040" y="785346"/>
                    <a:pt x="1253006" y="1580414"/>
                  </a:cubicBezTo>
                  <a:cubicBezTo>
                    <a:pt x="776233" y="2180956"/>
                    <a:pt x="32653" y="2871387"/>
                    <a:pt x="16726" y="2935289"/>
                  </a:cubicBezTo>
                  <a:cubicBezTo>
                    <a:pt x="0" y="3004519"/>
                    <a:pt x="283408" y="3088737"/>
                    <a:pt x="751594" y="3830811"/>
                  </a:cubicBezTo>
                  <a:cubicBezTo>
                    <a:pt x="1291652" y="4687167"/>
                    <a:pt x="2031632" y="6215453"/>
                    <a:pt x="2073342" y="6282539"/>
                  </a:cubicBezTo>
                  <a:cubicBezTo>
                    <a:pt x="2119584" y="6355752"/>
                    <a:pt x="2985337" y="5740826"/>
                    <a:pt x="4027917" y="5570085"/>
                  </a:cubicBezTo>
                  <a:cubicBezTo>
                    <a:pt x="4774508" y="5447631"/>
                    <a:pt x="5834464" y="5336699"/>
                    <a:pt x="5893166" y="5332778"/>
                  </a:cubicBezTo>
                  <a:cubicBezTo>
                    <a:pt x="5959994" y="5329167"/>
                    <a:pt x="5915240" y="4136560"/>
                    <a:pt x="5997299" y="3121855"/>
                  </a:cubicBezTo>
                  <a:cubicBezTo>
                    <a:pt x="6091228" y="1967273"/>
                    <a:pt x="6259218" y="1391310"/>
                    <a:pt x="6266076" y="1278831"/>
                  </a:cubicBezTo>
                  <a:cubicBezTo>
                    <a:pt x="6271870" y="1173458"/>
                    <a:pt x="5187077" y="1013706"/>
                    <a:pt x="4252032" y="721107"/>
                  </a:cubicBezTo>
                  <a:cubicBezTo>
                    <a:pt x="3316986" y="428509"/>
                    <a:pt x="2529423" y="0"/>
                    <a:pt x="2387023" y="23166"/>
                  </a:cubicBezTo>
                  <a:close/>
                </a:path>
              </a:pathLst>
            </a:custGeom>
            <a:blipFill>
              <a:blip r:embed="rId3"/>
              <a:stretch>
                <a:fillRect l="-20720" t="-3883" r="-36466" b="-570"/>
              </a:stretch>
            </a:blipFill>
          </p:spPr>
        </p:sp>
      </p:grpSp>
      <p:sp>
        <p:nvSpPr>
          <p:cNvPr name="Freeform 6" id="6"/>
          <p:cNvSpPr/>
          <p:nvPr/>
        </p:nvSpPr>
        <p:spPr>
          <a:xfrm flipH="false" flipV="false" rot="0">
            <a:off x="5375485" y="1858943"/>
            <a:ext cx="7251257" cy="7013943"/>
          </a:xfrm>
          <a:custGeom>
            <a:avLst/>
            <a:gdLst/>
            <a:ahLst/>
            <a:cxnLst/>
            <a:rect r="r" b="b" t="t" l="l"/>
            <a:pathLst>
              <a:path h="7013943" w="7251257">
                <a:moveTo>
                  <a:pt x="0" y="0"/>
                </a:moveTo>
                <a:lnTo>
                  <a:pt x="7251257" y="0"/>
                </a:lnTo>
                <a:lnTo>
                  <a:pt x="7251257" y="7013943"/>
                </a:lnTo>
                <a:lnTo>
                  <a:pt x="0" y="70139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19518">
            <a:off x="6467275" y="3564050"/>
            <a:ext cx="4654591" cy="176320"/>
          </a:xfrm>
          <a:custGeom>
            <a:avLst/>
            <a:gdLst/>
            <a:ahLst/>
            <a:cxnLst/>
            <a:rect r="r" b="b" t="t" l="l"/>
            <a:pathLst>
              <a:path h="176320" w="4654591">
                <a:moveTo>
                  <a:pt x="0" y="0"/>
                </a:moveTo>
                <a:lnTo>
                  <a:pt x="4654591" y="0"/>
                </a:lnTo>
                <a:lnTo>
                  <a:pt x="4654591" y="176320"/>
                </a:lnTo>
                <a:lnTo>
                  <a:pt x="0" y="176320"/>
                </a:lnTo>
                <a:lnTo>
                  <a:pt x="0" y="0"/>
                </a:lnTo>
                <a:close/>
              </a:path>
            </a:pathLst>
          </a:custGeom>
          <a:blipFill>
            <a:blip r:embed="rId6">
              <a:extLst>
                <a:ext uri="{96DAC541-7B7A-43D3-8B79-37D633B846F1}">
                  <asvg:svgBlip xmlns:asvg="http://schemas.microsoft.com/office/drawing/2016/SVG/main" r:embed="rId7"/>
                </a:ext>
              </a:extLst>
            </a:blip>
            <a:stretch>
              <a:fillRect l="-19671" t="0" r="-19224" b="0"/>
            </a:stretch>
          </a:blipFill>
        </p:spPr>
      </p:sp>
      <p:sp>
        <p:nvSpPr>
          <p:cNvPr name="Freeform 8" id="8"/>
          <p:cNvSpPr/>
          <p:nvPr/>
        </p:nvSpPr>
        <p:spPr>
          <a:xfrm flipH="false" flipV="false" rot="0">
            <a:off x="-646506" y="-654633"/>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623990" y="7885446"/>
            <a:ext cx="3660537" cy="3125183"/>
          </a:xfrm>
          <a:custGeom>
            <a:avLst/>
            <a:gdLst/>
            <a:ahLst/>
            <a:cxnLst/>
            <a:rect r="r" b="b" t="t" l="l"/>
            <a:pathLst>
              <a:path h="3125183" w="3660537">
                <a:moveTo>
                  <a:pt x="0" y="0"/>
                </a:moveTo>
                <a:lnTo>
                  <a:pt x="3660537" y="0"/>
                </a:lnTo>
                <a:lnTo>
                  <a:pt x="3660537" y="3125183"/>
                </a:lnTo>
                <a:lnTo>
                  <a:pt x="0" y="312518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5627380" y="-253840"/>
            <a:ext cx="3419286" cy="2919215"/>
          </a:xfrm>
          <a:custGeom>
            <a:avLst/>
            <a:gdLst/>
            <a:ahLst/>
            <a:cxnLst/>
            <a:rect r="r" b="b" t="t" l="l"/>
            <a:pathLst>
              <a:path h="2919215" w="3419286">
                <a:moveTo>
                  <a:pt x="0" y="0"/>
                </a:moveTo>
                <a:lnTo>
                  <a:pt x="3419286" y="0"/>
                </a:lnTo>
                <a:lnTo>
                  <a:pt x="3419286" y="2919215"/>
                </a:lnTo>
                <a:lnTo>
                  <a:pt x="0" y="29192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5338203" y="7478122"/>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0" y="9012414"/>
            <a:ext cx="1274591" cy="1274586"/>
            <a:chOff x="0" y="0"/>
            <a:chExt cx="6350000" cy="6349975"/>
          </a:xfrm>
        </p:grpSpPr>
        <p:sp>
          <p:nvSpPr>
            <p:cNvPr name="Freeform 13" id="13"/>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2"/>
              <a:stretch>
                <a:fillRect l="0" t="0" r="0" b="0"/>
              </a:stretch>
            </a:blipFill>
          </p:spPr>
        </p:sp>
      </p:grpSp>
      <p:sp>
        <p:nvSpPr>
          <p:cNvPr name="TextBox 14" id="14"/>
          <p:cNvSpPr txBox="true"/>
          <p:nvPr/>
        </p:nvSpPr>
        <p:spPr>
          <a:xfrm rot="-169828">
            <a:off x="5838852" y="2424626"/>
            <a:ext cx="5908444" cy="811530"/>
          </a:xfrm>
          <a:prstGeom prst="rect">
            <a:avLst/>
          </a:prstGeom>
        </p:spPr>
        <p:txBody>
          <a:bodyPr anchor="t" rtlCol="false" tIns="0" lIns="0" bIns="0" rIns="0">
            <a:spAutoFit/>
          </a:bodyPr>
          <a:lstStyle/>
          <a:p>
            <a:pPr algn="ctr">
              <a:lnSpc>
                <a:spcPts val="6719"/>
              </a:lnSpc>
            </a:pPr>
            <a:r>
              <a:rPr lang="en-US" sz="4800">
                <a:solidFill>
                  <a:srgbClr val="FFFFFF"/>
                </a:solidFill>
                <a:latin typeface="Livvic Bold"/>
              </a:rPr>
              <a:t>Introduction</a:t>
            </a:r>
          </a:p>
        </p:txBody>
      </p:sp>
      <p:sp>
        <p:nvSpPr>
          <p:cNvPr name="TextBox 15" id="15"/>
          <p:cNvSpPr txBox="true"/>
          <p:nvPr/>
        </p:nvSpPr>
        <p:spPr>
          <a:xfrm rot="-169828">
            <a:off x="6271449" y="3905886"/>
            <a:ext cx="5457668" cy="4096385"/>
          </a:xfrm>
          <a:prstGeom prst="rect">
            <a:avLst/>
          </a:prstGeom>
        </p:spPr>
        <p:txBody>
          <a:bodyPr anchor="t" rtlCol="false" tIns="0" lIns="0" bIns="0" rIns="0">
            <a:spAutoFit/>
          </a:bodyPr>
          <a:lstStyle/>
          <a:p>
            <a:pPr algn="ctr">
              <a:lnSpc>
                <a:spcPts val="3640"/>
              </a:lnSpc>
            </a:pPr>
            <a:r>
              <a:rPr lang="en-US" sz="2600">
                <a:solidFill>
                  <a:srgbClr val="FFFFFF"/>
                </a:solidFill>
                <a:latin typeface="Livvic Bold"/>
              </a:rPr>
              <a:t> Timkat, which translates as ‘baptism’, celebrates the baptism of Jesus in the River Jordan and the orthodox Christian festival of Epiphany. Timkat is one of the most spectacular religious festivals in the world. It is unique to Ethiopia, a country in East Africa.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grpSp>
        <p:nvGrpSpPr>
          <p:cNvPr name="Group 2" id="2"/>
          <p:cNvGrpSpPr/>
          <p:nvPr/>
        </p:nvGrpSpPr>
        <p:grpSpPr>
          <a:xfrm rot="0">
            <a:off x="2365142" y="4605718"/>
            <a:ext cx="4152679" cy="4213407"/>
            <a:chOff x="0" y="0"/>
            <a:chExt cx="2952750" cy="2995930"/>
          </a:xfrm>
        </p:grpSpPr>
        <p:sp>
          <p:nvSpPr>
            <p:cNvPr name="Freeform 3" id="3"/>
            <p:cNvSpPr/>
            <p:nvPr/>
          </p:nvSpPr>
          <p:spPr>
            <a:xfrm flipH="false" flipV="false" rot="0">
              <a:off x="-2540" y="-5080"/>
              <a:ext cx="2962910" cy="3004820"/>
            </a:xfrm>
            <a:custGeom>
              <a:avLst/>
              <a:gdLst/>
              <a:ahLst/>
              <a:cxnLst/>
              <a:rect r="r" b="b" t="t" l="l"/>
              <a:pathLst>
                <a:path h="3004820" w="2962910">
                  <a:moveTo>
                    <a:pt x="2936240" y="16510"/>
                  </a:moveTo>
                  <a:lnTo>
                    <a:pt x="2926080" y="16510"/>
                  </a:lnTo>
                  <a:cubicBezTo>
                    <a:pt x="2684780" y="16510"/>
                    <a:pt x="2443480" y="19050"/>
                    <a:pt x="2203450" y="21590"/>
                  </a:cubicBezTo>
                  <a:cubicBezTo>
                    <a:pt x="1775460" y="26670"/>
                    <a:pt x="1346200" y="34290"/>
                    <a:pt x="918210" y="35560"/>
                  </a:cubicBezTo>
                  <a:cubicBezTo>
                    <a:pt x="751840" y="35560"/>
                    <a:pt x="585470" y="26670"/>
                    <a:pt x="419100" y="16510"/>
                  </a:cubicBezTo>
                  <a:cubicBezTo>
                    <a:pt x="281940" y="7620"/>
                    <a:pt x="142240" y="0"/>
                    <a:pt x="5080" y="10160"/>
                  </a:cubicBezTo>
                  <a:cubicBezTo>
                    <a:pt x="6350" y="210820"/>
                    <a:pt x="7620" y="411480"/>
                    <a:pt x="10160" y="610870"/>
                  </a:cubicBezTo>
                  <a:cubicBezTo>
                    <a:pt x="13970" y="1056640"/>
                    <a:pt x="20320" y="1502410"/>
                    <a:pt x="16510" y="1948180"/>
                  </a:cubicBezTo>
                  <a:cubicBezTo>
                    <a:pt x="15240" y="2169160"/>
                    <a:pt x="6350" y="2390140"/>
                    <a:pt x="2540" y="2611120"/>
                  </a:cubicBezTo>
                  <a:cubicBezTo>
                    <a:pt x="0" y="2730500"/>
                    <a:pt x="10160" y="2849880"/>
                    <a:pt x="17780" y="2967990"/>
                  </a:cubicBezTo>
                  <a:cubicBezTo>
                    <a:pt x="77470" y="2962910"/>
                    <a:pt x="138430" y="2966720"/>
                    <a:pt x="196850" y="2971800"/>
                  </a:cubicBezTo>
                  <a:cubicBezTo>
                    <a:pt x="287020" y="2979420"/>
                    <a:pt x="375920" y="2988310"/>
                    <a:pt x="466090" y="2992120"/>
                  </a:cubicBezTo>
                  <a:cubicBezTo>
                    <a:pt x="882650" y="3004820"/>
                    <a:pt x="1300480" y="2997200"/>
                    <a:pt x="1717040" y="2987040"/>
                  </a:cubicBezTo>
                  <a:cubicBezTo>
                    <a:pt x="2127250" y="2975610"/>
                    <a:pt x="2538730" y="2962910"/>
                    <a:pt x="2950210" y="2961640"/>
                  </a:cubicBezTo>
                  <a:cubicBezTo>
                    <a:pt x="2942590" y="2794000"/>
                    <a:pt x="2933700" y="2626360"/>
                    <a:pt x="2928620" y="2457450"/>
                  </a:cubicBezTo>
                  <a:cubicBezTo>
                    <a:pt x="2915920" y="2034540"/>
                    <a:pt x="2933700" y="1612900"/>
                    <a:pt x="2945130" y="1189990"/>
                  </a:cubicBezTo>
                  <a:cubicBezTo>
                    <a:pt x="2956560" y="800100"/>
                    <a:pt x="2962910" y="407670"/>
                    <a:pt x="2936240" y="16510"/>
                  </a:cubicBezTo>
                  <a:close/>
                </a:path>
              </a:pathLst>
            </a:custGeom>
            <a:blipFill>
              <a:blip r:embed="rId2"/>
              <a:stretch>
                <a:fillRect l="-15452" t="0" r="-15452" b="0"/>
              </a:stretch>
            </a:blipFill>
          </p:spPr>
        </p:sp>
      </p:grpSp>
      <p:grpSp>
        <p:nvGrpSpPr>
          <p:cNvPr name="Group 4" id="4"/>
          <p:cNvGrpSpPr/>
          <p:nvPr/>
        </p:nvGrpSpPr>
        <p:grpSpPr>
          <a:xfrm rot="0">
            <a:off x="2365142" y="7907797"/>
            <a:ext cx="4152679" cy="996250"/>
            <a:chOff x="0" y="0"/>
            <a:chExt cx="3180111" cy="762926"/>
          </a:xfrm>
        </p:grpSpPr>
        <p:sp>
          <p:nvSpPr>
            <p:cNvPr name="Freeform 5" id="5"/>
            <p:cNvSpPr/>
            <p:nvPr/>
          </p:nvSpPr>
          <p:spPr>
            <a:xfrm flipH="false" flipV="false" rot="0">
              <a:off x="13970" y="17780"/>
              <a:ext cx="3149631" cy="723556"/>
            </a:xfrm>
            <a:custGeom>
              <a:avLst/>
              <a:gdLst/>
              <a:ahLst/>
              <a:cxnLst/>
              <a:rect r="r" b="b" t="t" l="l"/>
              <a:pathLst>
                <a:path h="723556" w="3149631">
                  <a:moveTo>
                    <a:pt x="3133121" y="723556"/>
                  </a:moveTo>
                  <a:lnTo>
                    <a:pt x="15240" y="715936"/>
                  </a:lnTo>
                  <a:lnTo>
                    <a:pt x="0" y="11430"/>
                  </a:lnTo>
                  <a:lnTo>
                    <a:pt x="3149631" y="0"/>
                  </a:lnTo>
                  <a:close/>
                </a:path>
              </a:pathLst>
            </a:custGeom>
            <a:solidFill>
              <a:srgbClr val="208BB2"/>
            </a:solidFill>
          </p:spPr>
        </p:sp>
        <p:sp>
          <p:nvSpPr>
            <p:cNvPr name="Freeform 6" id="6"/>
            <p:cNvSpPr/>
            <p:nvPr/>
          </p:nvSpPr>
          <p:spPr>
            <a:xfrm flipH="false" flipV="false" rot="0">
              <a:off x="0" y="-2540"/>
              <a:ext cx="3185191" cy="768006"/>
            </a:xfrm>
            <a:custGeom>
              <a:avLst/>
              <a:gdLst/>
              <a:ahLst/>
              <a:cxnLst/>
              <a:rect r="r" b="b" t="t" l="l"/>
              <a:pathLst>
                <a:path h="768006" w="3185191">
                  <a:moveTo>
                    <a:pt x="0" y="15240"/>
                  </a:moveTo>
                  <a:cubicBezTo>
                    <a:pt x="41910" y="19050"/>
                    <a:pt x="114066" y="20320"/>
                    <a:pt x="196890" y="22860"/>
                  </a:cubicBezTo>
                  <a:cubicBezTo>
                    <a:pt x="279715" y="24130"/>
                    <a:pt x="365049" y="30480"/>
                    <a:pt x="450383" y="27940"/>
                  </a:cubicBezTo>
                  <a:cubicBezTo>
                    <a:pt x="490541" y="26670"/>
                    <a:pt x="530698" y="22860"/>
                    <a:pt x="570855" y="20320"/>
                  </a:cubicBezTo>
                  <a:cubicBezTo>
                    <a:pt x="613522" y="17780"/>
                    <a:pt x="656190" y="17780"/>
                    <a:pt x="698857" y="19050"/>
                  </a:cubicBezTo>
                  <a:cubicBezTo>
                    <a:pt x="771642" y="20320"/>
                    <a:pt x="844427" y="20320"/>
                    <a:pt x="914702" y="19050"/>
                  </a:cubicBezTo>
                  <a:cubicBezTo>
                    <a:pt x="1095410" y="16510"/>
                    <a:pt x="1276118" y="20320"/>
                    <a:pt x="1459336" y="17780"/>
                  </a:cubicBezTo>
                  <a:cubicBezTo>
                    <a:pt x="1760516" y="11430"/>
                    <a:pt x="2061696" y="6350"/>
                    <a:pt x="2365386" y="10160"/>
                  </a:cubicBezTo>
                  <a:cubicBezTo>
                    <a:pt x="2536055" y="12700"/>
                    <a:pt x="2709233" y="16510"/>
                    <a:pt x="2879902" y="11430"/>
                  </a:cubicBezTo>
                  <a:cubicBezTo>
                    <a:pt x="2960216" y="8890"/>
                    <a:pt x="3040531" y="1270"/>
                    <a:pt x="3121691" y="3810"/>
                  </a:cubicBezTo>
                  <a:cubicBezTo>
                    <a:pt x="3134391" y="3810"/>
                    <a:pt x="3159791" y="0"/>
                    <a:pt x="3168681" y="10160"/>
                  </a:cubicBezTo>
                  <a:cubicBezTo>
                    <a:pt x="3173761" y="15240"/>
                    <a:pt x="3172491" y="22860"/>
                    <a:pt x="3173761" y="29210"/>
                  </a:cubicBezTo>
                  <a:cubicBezTo>
                    <a:pt x="3175031" y="36830"/>
                    <a:pt x="3176301" y="45720"/>
                    <a:pt x="3178841" y="53340"/>
                  </a:cubicBezTo>
                  <a:cubicBezTo>
                    <a:pt x="3185191" y="79560"/>
                    <a:pt x="3183921" y="94148"/>
                    <a:pt x="3183921" y="108735"/>
                  </a:cubicBezTo>
                  <a:cubicBezTo>
                    <a:pt x="3183921" y="124886"/>
                    <a:pt x="3183921" y="141036"/>
                    <a:pt x="3183921" y="157187"/>
                  </a:cubicBezTo>
                  <a:cubicBezTo>
                    <a:pt x="3183921" y="192614"/>
                    <a:pt x="3182651" y="227520"/>
                    <a:pt x="3180111" y="262947"/>
                  </a:cubicBezTo>
                  <a:cubicBezTo>
                    <a:pt x="3177571" y="293164"/>
                    <a:pt x="3175031" y="322860"/>
                    <a:pt x="3175031" y="353077"/>
                  </a:cubicBezTo>
                  <a:cubicBezTo>
                    <a:pt x="3173761" y="418722"/>
                    <a:pt x="3172491" y="484887"/>
                    <a:pt x="3172491" y="551052"/>
                  </a:cubicBezTo>
                  <a:cubicBezTo>
                    <a:pt x="3171221" y="604192"/>
                    <a:pt x="3173761" y="657854"/>
                    <a:pt x="3169951" y="710995"/>
                  </a:cubicBezTo>
                  <a:cubicBezTo>
                    <a:pt x="3169951" y="717246"/>
                    <a:pt x="3168681" y="726096"/>
                    <a:pt x="3167411" y="741336"/>
                  </a:cubicBezTo>
                  <a:cubicBezTo>
                    <a:pt x="3166141" y="756576"/>
                    <a:pt x="3161061" y="768006"/>
                    <a:pt x="3144551" y="766736"/>
                  </a:cubicBezTo>
                  <a:cubicBezTo>
                    <a:pt x="3122961" y="764196"/>
                    <a:pt x="3083198" y="760386"/>
                    <a:pt x="3038021" y="761656"/>
                  </a:cubicBezTo>
                  <a:cubicBezTo>
                    <a:pt x="2867353" y="764196"/>
                    <a:pt x="2699194" y="761656"/>
                    <a:pt x="2528525" y="759116"/>
                  </a:cubicBezTo>
                  <a:cubicBezTo>
                    <a:pt x="2189698" y="754036"/>
                    <a:pt x="1850870" y="759116"/>
                    <a:pt x="1512043" y="755306"/>
                  </a:cubicBezTo>
                  <a:cubicBezTo>
                    <a:pt x="1333845" y="752766"/>
                    <a:pt x="1155646" y="754036"/>
                    <a:pt x="977448" y="754036"/>
                  </a:cubicBezTo>
                  <a:cubicBezTo>
                    <a:pt x="929761" y="754036"/>
                    <a:pt x="884584" y="752766"/>
                    <a:pt x="836898" y="752766"/>
                  </a:cubicBezTo>
                  <a:cubicBezTo>
                    <a:pt x="754073" y="751496"/>
                    <a:pt x="673758" y="755306"/>
                    <a:pt x="590934" y="754036"/>
                  </a:cubicBezTo>
                  <a:cubicBezTo>
                    <a:pt x="508109" y="752766"/>
                    <a:pt x="422775" y="751496"/>
                    <a:pt x="339951" y="750226"/>
                  </a:cubicBezTo>
                  <a:cubicBezTo>
                    <a:pt x="254616" y="748956"/>
                    <a:pt x="116576" y="748956"/>
                    <a:pt x="41910" y="746416"/>
                  </a:cubicBezTo>
                  <a:cubicBezTo>
                    <a:pt x="17780" y="743876"/>
                    <a:pt x="19050" y="742606"/>
                    <a:pt x="19050" y="719851"/>
                  </a:cubicBezTo>
                  <a:cubicBezTo>
                    <a:pt x="19050" y="718288"/>
                    <a:pt x="19050" y="716204"/>
                    <a:pt x="19050" y="714641"/>
                  </a:cubicBezTo>
                  <a:cubicBezTo>
                    <a:pt x="19050" y="706306"/>
                    <a:pt x="19050" y="698491"/>
                    <a:pt x="19050" y="690155"/>
                  </a:cubicBezTo>
                  <a:cubicBezTo>
                    <a:pt x="19050" y="660980"/>
                    <a:pt x="19050" y="631805"/>
                    <a:pt x="19050" y="602630"/>
                  </a:cubicBezTo>
                  <a:cubicBezTo>
                    <a:pt x="19050" y="534901"/>
                    <a:pt x="19050" y="467173"/>
                    <a:pt x="19050" y="399445"/>
                  </a:cubicBezTo>
                  <a:cubicBezTo>
                    <a:pt x="19050" y="382253"/>
                    <a:pt x="19050" y="365581"/>
                    <a:pt x="17780" y="348389"/>
                  </a:cubicBezTo>
                  <a:cubicBezTo>
                    <a:pt x="12700" y="278056"/>
                    <a:pt x="12700" y="207722"/>
                    <a:pt x="8890" y="137910"/>
                  </a:cubicBezTo>
                  <a:cubicBezTo>
                    <a:pt x="8890" y="122802"/>
                    <a:pt x="7620" y="107693"/>
                    <a:pt x="7620" y="92585"/>
                  </a:cubicBezTo>
                  <a:cubicBezTo>
                    <a:pt x="3810" y="77476"/>
                    <a:pt x="0" y="48260"/>
                    <a:pt x="0" y="15240"/>
                  </a:cubicBezTo>
                  <a:close/>
                  <a:moveTo>
                    <a:pt x="3140741" y="733716"/>
                  </a:moveTo>
                  <a:cubicBezTo>
                    <a:pt x="3143281" y="710995"/>
                    <a:pt x="3142011" y="694844"/>
                    <a:pt x="3143281" y="678172"/>
                  </a:cubicBezTo>
                  <a:cubicBezTo>
                    <a:pt x="3144551" y="646392"/>
                    <a:pt x="3144551" y="614091"/>
                    <a:pt x="3145821" y="582311"/>
                  </a:cubicBezTo>
                  <a:cubicBezTo>
                    <a:pt x="3147091" y="513020"/>
                    <a:pt x="3148361" y="444250"/>
                    <a:pt x="3149631" y="374959"/>
                  </a:cubicBezTo>
                  <a:cubicBezTo>
                    <a:pt x="3152171" y="288475"/>
                    <a:pt x="3157251" y="202513"/>
                    <a:pt x="3158521" y="116029"/>
                  </a:cubicBezTo>
                  <a:cubicBezTo>
                    <a:pt x="3158521" y="101962"/>
                    <a:pt x="3159791" y="87896"/>
                    <a:pt x="3158521" y="73660"/>
                  </a:cubicBezTo>
                  <a:cubicBezTo>
                    <a:pt x="3158521" y="64770"/>
                    <a:pt x="3157251" y="55880"/>
                    <a:pt x="3154711" y="46990"/>
                  </a:cubicBezTo>
                  <a:cubicBezTo>
                    <a:pt x="3153441" y="43180"/>
                    <a:pt x="3153441" y="39370"/>
                    <a:pt x="3152171" y="35560"/>
                  </a:cubicBezTo>
                  <a:cubicBezTo>
                    <a:pt x="3150901" y="26670"/>
                    <a:pt x="3152171" y="29210"/>
                    <a:pt x="3144551" y="26670"/>
                  </a:cubicBezTo>
                  <a:cubicBezTo>
                    <a:pt x="3130581" y="21590"/>
                    <a:pt x="3095747" y="25400"/>
                    <a:pt x="3068139" y="25400"/>
                  </a:cubicBezTo>
                  <a:cubicBezTo>
                    <a:pt x="2902490" y="31750"/>
                    <a:pt x="2736841" y="35560"/>
                    <a:pt x="2568683" y="31750"/>
                  </a:cubicBezTo>
                  <a:cubicBezTo>
                    <a:pt x="2239894" y="25400"/>
                    <a:pt x="1906087" y="24130"/>
                    <a:pt x="1577298" y="35560"/>
                  </a:cubicBezTo>
                  <a:cubicBezTo>
                    <a:pt x="1486944" y="39370"/>
                    <a:pt x="1396590" y="40640"/>
                    <a:pt x="1306236" y="40640"/>
                  </a:cubicBezTo>
                  <a:cubicBezTo>
                    <a:pt x="1228432" y="40640"/>
                    <a:pt x="1148117" y="36830"/>
                    <a:pt x="1070312" y="38100"/>
                  </a:cubicBezTo>
                  <a:cubicBezTo>
                    <a:pt x="944820" y="40640"/>
                    <a:pt x="821839" y="39370"/>
                    <a:pt x="696347" y="39370"/>
                  </a:cubicBezTo>
                  <a:cubicBezTo>
                    <a:pt x="613522" y="39370"/>
                    <a:pt x="533208" y="48260"/>
                    <a:pt x="450383" y="49530"/>
                  </a:cubicBezTo>
                  <a:cubicBezTo>
                    <a:pt x="372578" y="50800"/>
                    <a:pt x="292264" y="44450"/>
                    <a:pt x="211949" y="41910"/>
                  </a:cubicBezTo>
                  <a:cubicBezTo>
                    <a:pt x="174302" y="40640"/>
                    <a:pt x="134144" y="39370"/>
                    <a:pt x="93987" y="38100"/>
                  </a:cubicBezTo>
                  <a:cubicBezTo>
                    <a:pt x="73908" y="36830"/>
                    <a:pt x="53830" y="36830"/>
                    <a:pt x="43180" y="35560"/>
                  </a:cubicBezTo>
                  <a:cubicBezTo>
                    <a:pt x="38100" y="35560"/>
                    <a:pt x="31750" y="34290"/>
                    <a:pt x="27940" y="35560"/>
                  </a:cubicBezTo>
                  <a:cubicBezTo>
                    <a:pt x="21590" y="38100"/>
                    <a:pt x="22860" y="35560"/>
                    <a:pt x="21590" y="44450"/>
                  </a:cubicBezTo>
                  <a:cubicBezTo>
                    <a:pt x="19050" y="59690"/>
                    <a:pt x="24130" y="75392"/>
                    <a:pt x="24130" y="81644"/>
                  </a:cubicBezTo>
                  <a:cubicBezTo>
                    <a:pt x="25400" y="89459"/>
                    <a:pt x="25400" y="97274"/>
                    <a:pt x="25400" y="105088"/>
                  </a:cubicBezTo>
                  <a:cubicBezTo>
                    <a:pt x="25400" y="137389"/>
                    <a:pt x="21590" y="169170"/>
                    <a:pt x="25400" y="201471"/>
                  </a:cubicBezTo>
                  <a:cubicBezTo>
                    <a:pt x="30480" y="240024"/>
                    <a:pt x="30480" y="278577"/>
                    <a:pt x="30480" y="317129"/>
                  </a:cubicBezTo>
                  <a:cubicBezTo>
                    <a:pt x="31750" y="379648"/>
                    <a:pt x="31750" y="442166"/>
                    <a:pt x="31750" y="504684"/>
                  </a:cubicBezTo>
                  <a:cubicBezTo>
                    <a:pt x="31750" y="566161"/>
                    <a:pt x="31750" y="627637"/>
                    <a:pt x="33020" y="689113"/>
                  </a:cubicBezTo>
                  <a:cubicBezTo>
                    <a:pt x="33020" y="694844"/>
                    <a:pt x="33020" y="701096"/>
                    <a:pt x="33020" y="706827"/>
                  </a:cubicBezTo>
                  <a:cubicBezTo>
                    <a:pt x="33020" y="712037"/>
                    <a:pt x="33020" y="717767"/>
                    <a:pt x="39370" y="726096"/>
                  </a:cubicBezTo>
                  <a:cubicBezTo>
                    <a:pt x="45720" y="729906"/>
                    <a:pt x="76418" y="729906"/>
                    <a:pt x="91477" y="731176"/>
                  </a:cubicBezTo>
                  <a:cubicBezTo>
                    <a:pt x="116575" y="732446"/>
                    <a:pt x="139164" y="732446"/>
                    <a:pt x="161752" y="732446"/>
                  </a:cubicBezTo>
                  <a:cubicBezTo>
                    <a:pt x="239557" y="729906"/>
                    <a:pt x="314852" y="731176"/>
                    <a:pt x="392657" y="732446"/>
                  </a:cubicBezTo>
                  <a:cubicBezTo>
                    <a:pt x="430305" y="732446"/>
                    <a:pt x="470462" y="732446"/>
                    <a:pt x="508109" y="733716"/>
                  </a:cubicBezTo>
                  <a:cubicBezTo>
                    <a:pt x="548267" y="734986"/>
                    <a:pt x="590934" y="740066"/>
                    <a:pt x="631091" y="736256"/>
                  </a:cubicBezTo>
                  <a:cubicBezTo>
                    <a:pt x="706386" y="729906"/>
                    <a:pt x="786701" y="733716"/>
                    <a:pt x="861996" y="733716"/>
                  </a:cubicBezTo>
                  <a:cubicBezTo>
                    <a:pt x="912192" y="733716"/>
                    <a:pt x="962389" y="737526"/>
                    <a:pt x="1012586" y="737526"/>
                  </a:cubicBezTo>
                  <a:cubicBezTo>
                    <a:pt x="1055253" y="737526"/>
                    <a:pt x="1100430" y="737526"/>
                    <a:pt x="1143097" y="736256"/>
                  </a:cubicBezTo>
                  <a:cubicBezTo>
                    <a:pt x="1346394" y="734986"/>
                    <a:pt x="1547180" y="733716"/>
                    <a:pt x="1747967" y="736256"/>
                  </a:cubicBezTo>
                  <a:cubicBezTo>
                    <a:pt x="1828282" y="737526"/>
                    <a:pt x="1908596" y="734986"/>
                    <a:pt x="1988911" y="734986"/>
                  </a:cubicBezTo>
                  <a:cubicBezTo>
                    <a:pt x="2066716" y="733716"/>
                    <a:pt x="2144521" y="729906"/>
                    <a:pt x="2222325" y="733716"/>
                  </a:cubicBezTo>
                  <a:cubicBezTo>
                    <a:pt x="2300130" y="737526"/>
                    <a:pt x="2380445" y="734986"/>
                    <a:pt x="2458250" y="738796"/>
                  </a:cubicBezTo>
                  <a:cubicBezTo>
                    <a:pt x="2538564" y="742606"/>
                    <a:pt x="2618879" y="737526"/>
                    <a:pt x="2699194" y="737526"/>
                  </a:cubicBezTo>
                  <a:cubicBezTo>
                    <a:pt x="2776999" y="737526"/>
                    <a:pt x="2857313" y="737526"/>
                    <a:pt x="2935118" y="738796"/>
                  </a:cubicBezTo>
                  <a:cubicBezTo>
                    <a:pt x="3012923" y="736256"/>
                    <a:pt x="3085708" y="733716"/>
                    <a:pt x="3140741" y="733716"/>
                  </a:cubicBezTo>
                  <a:close/>
                </a:path>
              </a:pathLst>
            </a:custGeom>
            <a:solidFill>
              <a:srgbClr val="9D432A"/>
            </a:solidFill>
          </p:spPr>
        </p:sp>
      </p:grpSp>
      <p:sp>
        <p:nvSpPr>
          <p:cNvPr name="Freeform 7" id="7"/>
          <p:cNvSpPr/>
          <p:nvPr/>
        </p:nvSpPr>
        <p:spPr>
          <a:xfrm flipH="false" flipV="false" rot="74020">
            <a:off x="6190450" y="2957535"/>
            <a:ext cx="5907099" cy="184641"/>
          </a:xfrm>
          <a:custGeom>
            <a:avLst/>
            <a:gdLst/>
            <a:ahLst/>
            <a:cxnLst/>
            <a:rect r="r" b="b" t="t" l="l"/>
            <a:pathLst>
              <a:path h="184641" w="5907099">
                <a:moveTo>
                  <a:pt x="0" y="0"/>
                </a:moveTo>
                <a:lnTo>
                  <a:pt x="5907100" y="0"/>
                </a:lnTo>
                <a:lnTo>
                  <a:pt x="5907100" y="184642"/>
                </a:lnTo>
                <a:lnTo>
                  <a:pt x="0" y="184642"/>
                </a:lnTo>
                <a:lnTo>
                  <a:pt x="0" y="0"/>
                </a:lnTo>
                <a:close/>
              </a:path>
            </a:pathLst>
          </a:custGeom>
          <a:blipFill>
            <a:blip r:embed="rId3">
              <a:extLst>
                <a:ext uri="{96DAC541-7B7A-43D3-8B79-37D633B846F1}">
                  <asvg:svgBlip xmlns:asvg="http://schemas.microsoft.com/office/drawing/2016/SVG/main" r:embed="rId4"/>
                </a:ext>
              </a:extLst>
            </a:blip>
            <a:stretch>
              <a:fillRect l="-6231" t="0" r="-8379" b="0"/>
            </a:stretch>
          </a:blipFill>
        </p:spPr>
      </p:sp>
      <p:grpSp>
        <p:nvGrpSpPr>
          <p:cNvPr name="Group 8" id="8"/>
          <p:cNvGrpSpPr/>
          <p:nvPr/>
        </p:nvGrpSpPr>
        <p:grpSpPr>
          <a:xfrm rot="0">
            <a:off x="7063061" y="4610118"/>
            <a:ext cx="4152679" cy="4213407"/>
            <a:chOff x="0" y="0"/>
            <a:chExt cx="2952750" cy="2995930"/>
          </a:xfrm>
        </p:grpSpPr>
        <p:sp>
          <p:nvSpPr>
            <p:cNvPr name="Freeform 9" id="9"/>
            <p:cNvSpPr/>
            <p:nvPr/>
          </p:nvSpPr>
          <p:spPr>
            <a:xfrm flipH="false" flipV="false" rot="0">
              <a:off x="-2540" y="-5080"/>
              <a:ext cx="2962910" cy="3004820"/>
            </a:xfrm>
            <a:custGeom>
              <a:avLst/>
              <a:gdLst/>
              <a:ahLst/>
              <a:cxnLst/>
              <a:rect r="r" b="b" t="t" l="l"/>
              <a:pathLst>
                <a:path h="3004820" w="2962910">
                  <a:moveTo>
                    <a:pt x="2936240" y="16510"/>
                  </a:moveTo>
                  <a:lnTo>
                    <a:pt x="2926080" y="16510"/>
                  </a:lnTo>
                  <a:cubicBezTo>
                    <a:pt x="2684780" y="16510"/>
                    <a:pt x="2443480" y="19050"/>
                    <a:pt x="2203450" y="21590"/>
                  </a:cubicBezTo>
                  <a:cubicBezTo>
                    <a:pt x="1775460" y="26670"/>
                    <a:pt x="1346200" y="34290"/>
                    <a:pt x="918210" y="35560"/>
                  </a:cubicBezTo>
                  <a:cubicBezTo>
                    <a:pt x="751840" y="35560"/>
                    <a:pt x="585470" y="26670"/>
                    <a:pt x="419100" y="16510"/>
                  </a:cubicBezTo>
                  <a:cubicBezTo>
                    <a:pt x="281940" y="7620"/>
                    <a:pt x="142240" y="0"/>
                    <a:pt x="5080" y="10160"/>
                  </a:cubicBezTo>
                  <a:cubicBezTo>
                    <a:pt x="6350" y="210820"/>
                    <a:pt x="7620" y="411480"/>
                    <a:pt x="10160" y="610870"/>
                  </a:cubicBezTo>
                  <a:cubicBezTo>
                    <a:pt x="13970" y="1056640"/>
                    <a:pt x="20320" y="1502410"/>
                    <a:pt x="16510" y="1948180"/>
                  </a:cubicBezTo>
                  <a:cubicBezTo>
                    <a:pt x="15240" y="2169160"/>
                    <a:pt x="6350" y="2390140"/>
                    <a:pt x="2540" y="2611120"/>
                  </a:cubicBezTo>
                  <a:cubicBezTo>
                    <a:pt x="0" y="2730500"/>
                    <a:pt x="10160" y="2849880"/>
                    <a:pt x="17780" y="2967990"/>
                  </a:cubicBezTo>
                  <a:cubicBezTo>
                    <a:pt x="77470" y="2962910"/>
                    <a:pt x="138430" y="2966720"/>
                    <a:pt x="196850" y="2971800"/>
                  </a:cubicBezTo>
                  <a:cubicBezTo>
                    <a:pt x="287020" y="2979420"/>
                    <a:pt x="375920" y="2988310"/>
                    <a:pt x="466090" y="2992120"/>
                  </a:cubicBezTo>
                  <a:cubicBezTo>
                    <a:pt x="882650" y="3004820"/>
                    <a:pt x="1300480" y="2997200"/>
                    <a:pt x="1717040" y="2987040"/>
                  </a:cubicBezTo>
                  <a:cubicBezTo>
                    <a:pt x="2127250" y="2975610"/>
                    <a:pt x="2538730" y="2962910"/>
                    <a:pt x="2950210" y="2961640"/>
                  </a:cubicBezTo>
                  <a:cubicBezTo>
                    <a:pt x="2942590" y="2794000"/>
                    <a:pt x="2933700" y="2626360"/>
                    <a:pt x="2928620" y="2457450"/>
                  </a:cubicBezTo>
                  <a:cubicBezTo>
                    <a:pt x="2915920" y="2034540"/>
                    <a:pt x="2933700" y="1612900"/>
                    <a:pt x="2945130" y="1189990"/>
                  </a:cubicBezTo>
                  <a:cubicBezTo>
                    <a:pt x="2956560" y="800100"/>
                    <a:pt x="2962910" y="407670"/>
                    <a:pt x="2936240" y="16510"/>
                  </a:cubicBezTo>
                  <a:close/>
                </a:path>
              </a:pathLst>
            </a:custGeom>
            <a:blipFill>
              <a:blip r:embed="rId5"/>
              <a:stretch>
                <a:fillRect l="-30138" t="0" r="-30138" b="0"/>
              </a:stretch>
            </a:blipFill>
          </p:spPr>
        </p:sp>
      </p:grpSp>
      <p:grpSp>
        <p:nvGrpSpPr>
          <p:cNvPr name="Group 10" id="10"/>
          <p:cNvGrpSpPr/>
          <p:nvPr/>
        </p:nvGrpSpPr>
        <p:grpSpPr>
          <a:xfrm rot="0">
            <a:off x="7063061" y="7912197"/>
            <a:ext cx="4152679" cy="996250"/>
            <a:chOff x="0" y="0"/>
            <a:chExt cx="3180111" cy="762926"/>
          </a:xfrm>
        </p:grpSpPr>
        <p:sp>
          <p:nvSpPr>
            <p:cNvPr name="Freeform 11" id="11"/>
            <p:cNvSpPr/>
            <p:nvPr/>
          </p:nvSpPr>
          <p:spPr>
            <a:xfrm flipH="false" flipV="false" rot="0">
              <a:off x="13970" y="17780"/>
              <a:ext cx="3149631" cy="723556"/>
            </a:xfrm>
            <a:custGeom>
              <a:avLst/>
              <a:gdLst/>
              <a:ahLst/>
              <a:cxnLst/>
              <a:rect r="r" b="b" t="t" l="l"/>
              <a:pathLst>
                <a:path h="723556" w="3149631">
                  <a:moveTo>
                    <a:pt x="3133121" y="723556"/>
                  </a:moveTo>
                  <a:lnTo>
                    <a:pt x="15240" y="715936"/>
                  </a:lnTo>
                  <a:lnTo>
                    <a:pt x="0" y="11430"/>
                  </a:lnTo>
                  <a:lnTo>
                    <a:pt x="3149631" y="0"/>
                  </a:lnTo>
                  <a:close/>
                </a:path>
              </a:pathLst>
            </a:custGeom>
            <a:solidFill>
              <a:srgbClr val="208BB2"/>
            </a:solidFill>
          </p:spPr>
        </p:sp>
        <p:sp>
          <p:nvSpPr>
            <p:cNvPr name="Freeform 12" id="12"/>
            <p:cNvSpPr/>
            <p:nvPr/>
          </p:nvSpPr>
          <p:spPr>
            <a:xfrm flipH="false" flipV="false" rot="0">
              <a:off x="0" y="-2540"/>
              <a:ext cx="3185191" cy="768006"/>
            </a:xfrm>
            <a:custGeom>
              <a:avLst/>
              <a:gdLst/>
              <a:ahLst/>
              <a:cxnLst/>
              <a:rect r="r" b="b" t="t" l="l"/>
              <a:pathLst>
                <a:path h="768006" w="3185191">
                  <a:moveTo>
                    <a:pt x="0" y="15240"/>
                  </a:moveTo>
                  <a:cubicBezTo>
                    <a:pt x="41910" y="19050"/>
                    <a:pt x="114066" y="20320"/>
                    <a:pt x="196890" y="22860"/>
                  </a:cubicBezTo>
                  <a:cubicBezTo>
                    <a:pt x="279715" y="24130"/>
                    <a:pt x="365049" y="30480"/>
                    <a:pt x="450383" y="27940"/>
                  </a:cubicBezTo>
                  <a:cubicBezTo>
                    <a:pt x="490541" y="26670"/>
                    <a:pt x="530698" y="22860"/>
                    <a:pt x="570855" y="20320"/>
                  </a:cubicBezTo>
                  <a:cubicBezTo>
                    <a:pt x="613522" y="17780"/>
                    <a:pt x="656190" y="17780"/>
                    <a:pt x="698857" y="19050"/>
                  </a:cubicBezTo>
                  <a:cubicBezTo>
                    <a:pt x="771642" y="20320"/>
                    <a:pt x="844427" y="20320"/>
                    <a:pt x="914702" y="19050"/>
                  </a:cubicBezTo>
                  <a:cubicBezTo>
                    <a:pt x="1095410" y="16510"/>
                    <a:pt x="1276118" y="20320"/>
                    <a:pt x="1459336" y="17780"/>
                  </a:cubicBezTo>
                  <a:cubicBezTo>
                    <a:pt x="1760516" y="11430"/>
                    <a:pt x="2061696" y="6350"/>
                    <a:pt x="2365386" y="10160"/>
                  </a:cubicBezTo>
                  <a:cubicBezTo>
                    <a:pt x="2536055" y="12700"/>
                    <a:pt x="2709233" y="16510"/>
                    <a:pt x="2879902" y="11430"/>
                  </a:cubicBezTo>
                  <a:cubicBezTo>
                    <a:pt x="2960216" y="8890"/>
                    <a:pt x="3040531" y="1270"/>
                    <a:pt x="3121691" y="3810"/>
                  </a:cubicBezTo>
                  <a:cubicBezTo>
                    <a:pt x="3134391" y="3810"/>
                    <a:pt x="3159791" y="0"/>
                    <a:pt x="3168681" y="10160"/>
                  </a:cubicBezTo>
                  <a:cubicBezTo>
                    <a:pt x="3173761" y="15240"/>
                    <a:pt x="3172491" y="22860"/>
                    <a:pt x="3173761" y="29210"/>
                  </a:cubicBezTo>
                  <a:cubicBezTo>
                    <a:pt x="3175031" y="36830"/>
                    <a:pt x="3176301" y="45720"/>
                    <a:pt x="3178841" y="53340"/>
                  </a:cubicBezTo>
                  <a:cubicBezTo>
                    <a:pt x="3185191" y="79560"/>
                    <a:pt x="3183921" y="94148"/>
                    <a:pt x="3183921" y="108735"/>
                  </a:cubicBezTo>
                  <a:cubicBezTo>
                    <a:pt x="3183921" y="124886"/>
                    <a:pt x="3183921" y="141036"/>
                    <a:pt x="3183921" y="157187"/>
                  </a:cubicBezTo>
                  <a:cubicBezTo>
                    <a:pt x="3183921" y="192614"/>
                    <a:pt x="3182651" y="227520"/>
                    <a:pt x="3180111" y="262947"/>
                  </a:cubicBezTo>
                  <a:cubicBezTo>
                    <a:pt x="3177571" y="293164"/>
                    <a:pt x="3175031" y="322860"/>
                    <a:pt x="3175031" y="353077"/>
                  </a:cubicBezTo>
                  <a:cubicBezTo>
                    <a:pt x="3173761" y="418722"/>
                    <a:pt x="3172491" y="484887"/>
                    <a:pt x="3172491" y="551052"/>
                  </a:cubicBezTo>
                  <a:cubicBezTo>
                    <a:pt x="3171221" y="604192"/>
                    <a:pt x="3173761" y="657854"/>
                    <a:pt x="3169951" y="710995"/>
                  </a:cubicBezTo>
                  <a:cubicBezTo>
                    <a:pt x="3169951" y="717246"/>
                    <a:pt x="3168681" y="726096"/>
                    <a:pt x="3167411" y="741336"/>
                  </a:cubicBezTo>
                  <a:cubicBezTo>
                    <a:pt x="3166141" y="756576"/>
                    <a:pt x="3161061" y="768006"/>
                    <a:pt x="3144551" y="766736"/>
                  </a:cubicBezTo>
                  <a:cubicBezTo>
                    <a:pt x="3122961" y="764196"/>
                    <a:pt x="3083198" y="760386"/>
                    <a:pt x="3038021" y="761656"/>
                  </a:cubicBezTo>
                  <a:cubicBezTo>
                    <a:pt x="2867353" y="764196"/>
                    <a:pt x="2699194" y="761656"/>
                    <a:pt x="2528525" y="759116"/>
                  </a:cubicBezTo>
                  <a:cubicBezTo>
                    <a:pt x="2189698" y="754036"/>
                    <a:pt x="1850870" y="759116"/>
                    <a:pt x="1512043" y="755306"/>
                  </a:cubicBezTo>
                  <a:cubicBezTo>
                    <a:pt x="1333845" y="752766"/>
                    <a:pt x="1155646" y="754036"/>
                    <a:pt x="977448" y="754036"/>
                  </a:cubicBezTo>
                  <a:cubicBezTo>
                    <a:pt x="929761" y="754036"/>
                    <a:pt x="884584" y="752766"/>
                    <a:pt x="836898" y="752766"/>
                  </a:cubicBezTo>
                  <a:cubicBezTo>
                    <a:pt x="754073" y="751496"/>
                    <a:pt x="673758" y="755306"/>
                    <a:pt x="590934" y="754036"/>
                  </a:cubicBezTo>
                  <a:cubicBezTo>
                    <a:pt x="508109" y="752766"/>
                    <a:pt x="422775" y="751496"/>
                    <a:pt x="339951" y="750226"/>
                  </a:cubicBezTo>
                  <a:cubicBezTo>
                    <a:pt x="254616" y="748956"/>
                    <a:pt x="116576" y="748956"/>
                    <a:pt x="41910" y="746416"/>
                  </a:cubicBezTo>
                  <a:cubicBezTo>
                    <a:pt x="17780" y="743876"/>
                    <a:pt x="19050" y="742606"/>
                    <a:pt x="19050" y="719851"/>
                  </a:cubicBezTo>
                  <a:cubicBezTo>
                    <a:pt x="19050" y="718288"/>
                    <a:pt x="19050" y="716204"/>
                    <a:pt x="19050" y="714641"/>
                  </a:cubicBezTo>
                  <a:cubicBezTo>
                    <a:pt x="19050" y="706306"/>
                    <a:pt x="19050" y="698491"/>
                    <a:pt x="19050" y="690155"/>
                  </a:cubicBezTo>
                  <a:cubicBezTo>
                    <a:pt x="19050" y="660980"/>
                    <a:pt x="19050" y="631805"/>
                    <a:pt x="19050" y="602630"/>
                  </a:cubicBezTo>
                  <a:cubicBezTo>
                    <a:pt x="19050" y="534901"/>
                    <a:pt x="19050" y="467173"/>
                    <a:pt x="19050" y="399445"/>
                  </a:cubicBezTo>
                  <a:cubicBezTo>
                    <a:pt x="19050" y="382253"/>
                    <a:pt x="19050" y="365581"/>
                    <a:pt x="17780" y="348389"/>
                  </a:cubicBezTo>
                  <a:cubicBezTo>
                    <a:pt x="12700" y="278056"/>
                    <a:pt x="12700" y="207722"/>
                    <a:pt x="8890" y="137910"/>
                  </a:cubicBezTo>
                  <a:cubicBezTo>
                    <a:pt x="8890" y="122802"/>
                    <a:pt x="7620" y="107693"/>
                    <a:pt x="7620" y="92585"/>
                  </a:cubicBezTo>
                  <a:cubicBezTo>
                    <a:pt x="3810" y="77476"/>
                    <a:pt x="0" y="48260"/>
                    <a:pt x="0" y="15240"/>
                  </a:cubicBezTo>
                  <a:close/>
                  <a:moveTo>
                    <a:pt x="3140741" y="733716"/>
                  </a:moveTo>
                  <a:cubicBezTo>
                    <a:pt x="3143281" y="710995"/>
                    <a:pt x="3142011" y="694844"/>
                    <a:pt x="3143281" y="678172"/>
                  </a:cubicBezTo>
                  <a:cubicBezTo>
                    <a:pt x="3144551" y="646392"/>
                    <a:pt x="3144551" y="614091"/>
                    <a:pt x="3145821" y="582311"/>
                  </a:cubicBezTo>
                  <a:cubicBezTo>
                    <a:pt x="3147091" y="513020"/>
                    <a:pt x="3148361" y="444250"/>
                    <a:pt x="3149631" y="374959"/>
                  </a:cubicBezTo>
                  <a:cubicBezTo>
                    <a:pt x="3152171" y="288475"/>
                    <a:pt x="3157251" y="202513"/>
                    <a:pt x="3158521" y="116029"/>
                  </a:cubicBezTo>
                  <a:cubicBezTo>
                    <a:pt x="3158521" y="101962"/>
                    <a:pt x="3159791" y="87896"/>
                    <a:pt x="3158521" y="73660"/>
                  </a:cubicBezTo>
                  <a:cubicBezTo>
                    <a:pt x="3158521" y="64770"/>
                    <a:pt x="3157251" y="55880"/>
                    <a:pt x="3154711" y="46990"/>
                  </a:cubicBezTo>
                  <a:cubicBezTo>
                    <a:pt x="3153441" y="43180"/>
                    <a:pt x="3153441" y="39370"/>
                    <a:pt x="3152171" y="35560"/>
                  </a:cubicBezTo>
                  <a:cubicBezTo>
                    <a:pt x="3150901" y="26670"/>
                    <a:pt x="3152171" y="29210"/>
                    <a:pt x="3144551" y="26670"/>
                  </a:cubicBezTo>
                  <a:cubicBezTo>
                    <a:pt x="3130581" y="21590"/>
                    <a:pt x="3095747" y="25400"/>
                    <a:pt x="3068139" y="25400"/>
                  </a:cubicBezTo>
                  <a:cubicBezTo>
                    <a:pt x="2902490" y="31750"/>
                    <a:pt x="2736841" y="35560"/>
                    <a:pt x="2568683" y="31750"/>
                  </a:cubicBezTo>
                  <a:cubicBezTo>
                    <a:pt x="2239894" y="25400"/>
                    <a:pt x="1906087" y="24130"/>
                    <a:pt x="1577298" y="35560"/>
                  </a:cubicBezTo>
                  <a:cubicBezTo>
                    <a:pt x="1486944" y="39370"/>
                    <a:pt x="1396590" y="40640"/>
                    <a:pt x="1306236" y="40640"/>
                  </a:cubicBezTo>
                  <a:cubicBezTo>
                    <a:pt x="1228432" y="40640"/>
                    <a:pt x="1148117" y="36830"/>
                    <a:pt x="1070312" y="38100"/>
                  </a:cubicBezTo>
                  <a:cubicBezTo>
                    <a:pt x="944820" y="40640"/>
                    <a:pt x="821839" y="39370"/>
                    <a:pt x="696347" y="39370"/>
                  </a:cubicBezTo>
                  <a:cubicBezTo>
                    <a:pt x="613522" y="39370"/>
                    <a:pt x="533208" y="48260"/>
                    <a:pt x="450383" y="49530"/>
                  </a:cubicBezTo>
                  <a:cubicBezTo>
                    <a:pt x="372578" y="50800"/>
                    <a:pt x="292264" y="44450"/>
                    <a:pt x="211949" y="41910"/>
                  </a:cubicBezTo>
                  <a:cubicBezTo>
                    <a:pt x="174302" y="40640"/>
                    <a:pt x="134144" y="39370"/>
                    <a:pt x="93987" y="38100"/>
                  </a:cubicBezTo>
                  <a:cubicBezTo>
                    <a:pt x="73908" y="36830"/>
                    <a:pt x="53830" y="36830"/>
                    <a:pt x="43180" y="35560"/>
                  </a:cubicBezTo>
                  <a:cubicBezTo>
                    <a:pt x="38100" y="35560"/>
                    <a:pt x="31750" y="34290"/>
                    <a:pt x="27940" y="35560"/>
                  </a:cubicBezTo>
                  <a:cubicBezTo>
                    <a:pt x="21590" y="38100"/>
                    <a:pt x="22860" y="35560"/>
                    <a:pt x="21590" y="44450"/>
                  </a:cubicBezTo>
                  <a:cubicBezTo>
                    <a:pt x="19050" y="59690"/>
                    <a:pt x="24130" y="75392"/>
                    <a:pt x="24130" y="81644"/>
                  </a:cubicBezTo>
                  <a:cubicBezTo>
                    <a:pt x="25400" y="89459"/>
                    <a:pt x="25400" y="97274"/>
                    <a:pt x="25400" y="105088"/>
                  </a:cubicBezTo>
                  <a:cubicBezTo>
                    <a:pt x="25400" y="137389"/>
                    <a:pt x="21590" y="169170"/>
                    <a:pt x="25400" y="201471"/>
                  </a:cubicBezTo>
                  <a:cubicBezTo>
                    <a:pt x="30480" y="240024"/>
                    <a:pt x="30480" y="278577"/>
                    <a:pt x="30480" y="317129"/>
                  </a:cubicBezTo>
                  <a:cubicBezTo>
                    <a:pt x="31750" y="379648"/>
                    <a:pt x="31750" y="442166"/>
                    <a:pt x="31750" y="504684"/>
                  </a:cubicBezTo>
                  <a:cubicBezTo>
                    <a:pt x="31750" y="566161"/>
                    <a:pt x="31750" y="627637"/>
                    <a:pt x="33020" y="689113"/>
                  </a:cubicBezTo>
                  <a:cubicBezTo>
                    <a:pt x="33020" y="694844"/>
                    <a:pt x="33020" y="701096"/>
                    <a:pt x="33020" y="706827"/>
                  </a:cubicBezTo>
                  <a:cubicBezTo>
                    <a:pt x="33020" y="712037"/>
                    <a:pt x="33020" y="717767"/>
                    <a:pt x="39370" y="726096"/>
                  </a:cubicBezTo>
                  <a:cubicBezTo>
                    <a:pt x="45720" y="729906"/>
                    <a:pt x="76418" y="729906"/>
                    <a:pt x="91477" y="731176"/>
                  </a:cubicBezTo>
                  <a:cubicBezTo>
                    <a:pt x="116575" y="732446"/>
                    <a:pt x="139164" y="732446"/>
                    <a:pt x="161752" y="732446"/>
                  </a:cubicBezTo>
                  <a:cubicBezTo>
                    <a:pt x="239557" y="729906"/>
                    <a:pt x="314852" y="731176"/>
                    <a:pt x="392657" y="732446"/>
                  </a:cubicBezTo>
                  <a:cubicBezTo>
                    <a:pt x="430305" y="732446"/>
                    <a:pt x="470462" y="732446"/>
                    <a:pt x="508109" y="733716"/>
                  </a:cubicBezTo>
                  <a:cubicBezTo>
                    <a:pt x="548267" y="734986"/>
                    <a:pt x="590934" y="740066"/>
                    <a:pt x="631091" y="736256"/>
                  </a:cubicBezTo>
                  <a:cubicBezTo>
                    <a:pt x="706386" y="729906"/>
                    <a:pt x="786701" y="733716"/>
                    <a:pt x="861996" y="733716"/>
                  </a:cubicBezTo>
                  <a:cubicBezTo>
                    <a:pt x="912192" y="733716"/>
                    <a:pt x="962389" y="737526"/>
                    <a:pt x="1012586" y="737526"/>
                  </a:cubicBezTo>
                  <a:cubicBezTo>
                    <a:pt x="1055253" y="737526"/>
                    <a:pt x="1100430" y="737526"/>
                    <a:pt x="1143097" y="736256"/>
                  </a:cubicBezTo>
                  <a:cubicBezTo>
                    <a:pt x="1346394" y="734986"/>
                    <a:pt x="1547180" y="733716"/>
                    <a:pt x="1747967" y="736256"/>
                  </a:cubicBezTo>
                  <a:cubicBezTo>
                    <a:pt x="1828282" y="737526"/>
                    <a:pt x="1908596" y="734986"/>
                    <a:pt x="1988911" y="734986"/>
                  </a:cubicBezTo>
                  <a:cubicBezTo>
                    <a:pt x="2066716" y="733716"/>
                    <a:pt x="2144521" y="729906"/>
                    <a:pt x="2222325" y="733716"/>
                  </a:cubicBezTo>
                  <a:cubicBezTo>
                    <a:pt x="2300130" y="737526"/>
                    <a:pt x="2380445" y="734986"/>
                    <a:pt x="2458250" y="738796"/>
                  </a:cubicBezTo>
                  <a:cubicBezTo>
                    <a:pt x="2538564" y="742606"/>
                    <a:pt x="2618879" y="737526"/>
                    <a:pt x="2699194" y="737526"/>
                  </a:cubicBezTo>
                  <a:cubicBezTo>
                    <a:pt x="2776999" y="737526"/>
                    <a:pt x="2857313" y="737526"/>
                    <a:pt x="2935118" y="738796"/>
                  </a:cubicBezTo>
                  <a:cubicBezTo>
                    <a:pt x="3012923" y="736256"/>
                    <a:pt x="3085708" y="733716"/>
                    <a:pt x="3140741" y="733716"/>
                  </a:cubicBezTo>
                  <a:close/>
                </a:path>
              </a:pathLst>
            </a:custGeom>
            <a:solidFill>
              <a:srgbClr val="9D432A"/>
            </a:solidFill>
          </p:spPr>
        </p:sp>
      </p:grpSp>
      <p:grpSp>
        <p:nvGrpSpPr>
          <p:cNvPr name="Group 13" id="13"/>
          <p:cNvGrpSpPr/>
          <p:nvPr/>
        </p:nvGrpSpPr>
        <p:grpSpPr>
          <a:xfrm rot="0">
            <a:off x="11825616" y="4605718"/>
            <a:ext cx="4152679" cy="4213407"/>
            <a:chOff x="0" y="0"/>
            <a:chExt cx="2952750" cy="2995930"/>
          </a:xfrm>
        </p:grpSpPr>
        <p:sp>
          <p:nvSpPr>
            <p:cNvPr name="Freeform 14" id="14"/>
            <p:cNvSpPr/>
            <p:nvPr/>
          </p:nvSpPr>
          <p:spPr>
            <a:xfrm flipH="false" flipV="false" rot="0">
              <a:off x="-2540" y="-5080"/>
              <a:ext cx="2962910" cy="3004820"/>
            </a:xfrm>
            <a:custGeom>
              <a:avLst/>
              <a:gdLst/>
              <a:ahLst/>
              <a:cxnLst/>
              <a:rect r="r" b="b" t="t" l="l"/>
              <a:pathLst>
                <a:path h="3004820" w="2962910">
                  <a:moveTo>
                    <a:pt x="2936240" y="16510"/>
                  </a:moveTo>
                  <a:lnTo>
                    <a:pt x="2926080" y="16510"/>
                  </a:lnTo>
                  <a:cubicBezTo>
                    <a:pt x="2684780" y="16510"/>
                    <a:pt x="2443480" y="19050"/>
                    <a:pt x="2203450" y="21590"/>
                  </a:cubicBezTo>
                  <a:cubicBezTo>
                    <a:pt x="1775460" y="26670"/>
                    <a:pt x="1346200" y="34290"/>
                    <a:pt x="918210" y="35560"/>
                  </a:cubicBezTo>
                  <a:cubicBezTo>
                    <a:pt x="751840" y="35560"/>
                    <a:pt x="585470" y="26670"/>
                    <a:pt x="419100" y="16510"/>
                  </a:cubicBezTo>
                  <a:cubicBezTo>
                    <a:pt x="281940" y="7620"/>
                    <a:pt x="142240" y="0"/>
                    <a:pt x="5080" y="10160"/>
                  </a:cubicBezTo>
                  <a:cubicBezTo>
                    <a:pt x="6350" y="210820"/>
                    <a:pt x="7620" y="411480"/>
                    <a:pt x="10160" y="610870"/>
                  </a:cubicBezTo>
                  <a:cubicBezTo>
                    <a:pt x="13970" y="1056640"/>
                    <a:pt x="20320" y="1502410"/>
                    <a:pt x="16510" y="1948180"/>
                  </a:cubicBezTo>
                  <a:cubicBezTo>
                    <a:pt x="15240" y="2169160"/>
                    <a:pt x="6350" y="2390140"/>
                    <a:pt x="2540" y="2611120"/>
                  </a:cubicBezTo>
                  <a:cubicBezTo>
                    <a:pt x="0" y="2730500"/>
                    <a:pt x="10160" y="2849880"/>
                    <a:pt x="17780" y="2967990"/>
                  </a:cubicBezTo>
                  <a:cubicBezTo>
                    <a:pt x="77470" y="2962910"/>
                    <a:pt x="138430" y="2966720"/>
                    <a:pt x="196850" y="2971800"/>
                  </a:cubicBezTo>
                  <a:cubicBezTo>
                    <a:pt x="287020" y="2979420"/>
                    <a:pt x="375920" y="2988310"/>
                    <a:pt x="466090" y="2992120"/>
                  </a:cubicBezTo>
                  <a:cubicBezTo>
                    <a:pt x="882650" y="3004820"/>
                    <a:pt x="1300480" y="2997200"/>
                    <a:pt x="1717040" y="2987040"/>
                  </a:cubicBezTo>
                  <a:cubicBezTo>
                    <a:pt x="2127250" y="2975610"/>
                    <a:pt x="2538730" y="2962910"/>
                    <a:pt x="2950210" y="2961640"/>
                  </a:cubicBezTo>
                  <a:cubicBezTo>
                    <a:pt x="2942590" y="2794000"/>
                    <a:pt x="2933700" y="2626360"/>
                    <a:pt x="2928620" y="2457450"/>
                  </a:cubicBezTo>
                  <a:cubicBezTo>
                    <a:pt x="2915920" y="2034540"/>
                    <a:pt x="2933700" y="1612900"/>
                    <a:pt x="2945130" y="1189990"/>
                  </a:cubicBezTo>
                  <a:cubicBezTo>
                    <a:pt x="2956560" y="800100"/>
                    <a:pt x="2962910" y="407670"/>
                    <a:pt x="2936240" y="16510"/>
                  </a:cubicBezTo>
                  <a:close/>
                </a:path>
              </a:pathLst>
            </a:custGeom>
            <a:blipFill>
              <a:blip r:embed="rId6"/>
              <a:stretch>
                <a:fillRect l="-80356" t="0" r="0" b="0"/>
              </a:stretch>
            </a:blipFill>
          </p:spPr>
        </p:sp>
      </p:grpSp>
      <p:sp>
        <p:nvSpPr>
          <p:cNvPr name="Freeform 15" id="15"/>
          <p:cNvSpPr/>
          <p:nvPr/>
        </p:nvSpPr>
        <p:spPr>
          <a:xfrm flipH="false" flipV="false" rot="0">
            <a:off x="15718542" y="7885446"/>
            <a:ext cx="3461856" cy="3707476"/>
          </a:xfrm>
          <a:custGeom>
            <a:avLst/>
            <a:gdLst/>
            <a:ahLst/>
            <a:cxnLst/>
            <a:rect r="r" b="b" t="t" l="l"/>
            <a:pathLst>
              <a:path h="3707476" w="3461856">
                <a:moveTo>
                  <a:pt x="0" y="0"/>
                </a:moveTo>
                <a:lnTo>
                  <a:pt x="3461855" y="0"/>
                </a:lnTo>
                <a:lnTo>
                  <a:pt x="3461855" y="3707476"/>
                </a:lnTo>
                <a:lnTo>
                  <a:pt x="0" y="37074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6" id="16"/>
          <p:cNvGrpSpPr/>
          <p:nvPr/>
        </p:nvGrpSpPr>
        <p:grpSpPr>
          <a:xfrm rot="0">
            <a:off x="11825616" y="7907797"/>
            <a:ext cx="4152679" cy="996250"/>
            <a:chOff x="0" y="0"/>
            <a:chExt cx="3180111" cy="762926"/>
          </a:xfrm>
        </p:grpSpPr>
        <p:sp>
          <p:nvSpPr>
            <p:cNvPr name="Freeform 17" id="17"/>
            <p:cNvSpPr/>
            <p:nvPr/>
          </p:nvSpPr>
          <p:spPr>
            <a:xfrm flipH="false" flipV="false" rot="0">
              <a:off x="13970" y="17780"/>
              <a:ext cx="3149631" cy="723556"/>
            </a:xfrm>
            <a:custGeom>
              <a:avLst/>
              <a:gdLst/>
              <a:ahLst/>
              <a:cxnLst/>
              <a:rect r="r" b="b" t="t" l="l"/>
              <a:pathLst>
                <a:path h="723556" w="3149631">
                  <a:moveTo>
                    <a:pt x="3133121" y="723556"/>
                  </a:moveTo>
                  <a:lnTo>
                    <a:pt x="15240" y="715936"/>
                  </a:lnTo>
                  <a:lnTo>
                    <a:pt x="0" y="11430"/>
                  </a:lnTo>
                  <a:lnTo>
                    <a:pt x="3149631" y="0"/>
                  </a:lnTo>
                  <a:close/>
                </a:path>
              </a:pathLst>
            </a:custGeom>
            <a:solidFill>
              <a:srgbClr val="208BB2"/>
            </a:solidFill>
          </p:spPr>
        </p:sp>
        <p:sp>
          <p:nvSpPr>
            <p:cNvPr name="Freeform 18" id="18"/>
            <p:cNvSpPr/>
            <p:nvPr/>
          </p:nvSpPr>
          <p:spPr>
            <a:xfrm flipH="false" flipV="false" rot="0">
              <a:off x="0" y="-2540"/>
              <a:ext cx="3185191" cy="768006"/>
            </a:xfrm>
            <a:custGeom>
              <a:avLst/>
              <a:gdLst/>
              <a:ahLst/>
              <a:cxnLst/>
              <a:rect r="r" b="b" t="t" l="l"/>
              <a:pathLst>
                <a:path h="768006" w="3185191">
                  <a:moveTo>
                    <a:pt x="0" y="15240"/>
                  </a:moveTo>
                  <a:cubicBezTo>
                    <a:pt x="41910" y="19050"/>
                    <a:pt x="114066" y="20320"/>
                    <a:pt x="196890" y="22860"/>
                  </a:cubicBezTo>
                  <a:cubicBezTo>
                    <a:pt x="279715" y="24130"/>
                    <a:pt x="365049" y="30480"/>
                    <a:pt x="450383" y="27940"/>
                  </a:cubicBezTo>
                  <a:cubicBezTo>
                    <a:pt x="490541" y="26670"/>
                    <a:pt x="530698" y="22860"/>
                    <a:pt x="570855" y="20320"/>
                  </a:cubicBezTo>
                  <a:cubicBezTo>
                    <a:pt x="613522" y="17780"/>
                    <a:pt x="656190" y="17780"/>
                    <a:pt x="698857" y="19050"/>
                  </a:cubicBezTo>
                  <a:cubicBezTo>
                    <a:pt x="771642" y="20320"/>
                    <a:pt x="844427" y="20320"/>
                    <a:pt x="914702" y="19050"/>
                  </a:cubicBezTo>
                  <a:cubicBezTo>
                    <a:pt x="1095410" y="16510"/>
                    <a:pt x="1276118" y="20320"/>
                    <a:pt x="1459336" y="17780"/>
                  </a:cubicBezTo>
                  <a:cubicBezTo>
                    <a:pt x="1760516" y="11430"/>
                    <a:pt x="2061696" y="6350"/>
                    <a:pt x="2365386" y="10160"/>
                  </a:cubicBezTo>
                  <a:cubicBezTo>
                    <a:pt x="2536055" y="12700"/>
                    <a:pt x="2709233" y="16510"/>
                    <a:pt x="2879902" y="11430"/>
                  </a:cubicBezTo>
                  <a:cubicBezTo>
                    <a:pt x="2960216" y="8890"/>
                    <a:pt x="3040531" y="1270"/>
                    <a:pt x="3121691" y="3810"/>
                  </a:cubicBezTo>
                  <a:cubicBezTo>
                    <a:pt x="3134391" y="3810"/>
                    <a:pt x="3159791" y="0"/>
                    <a:pt x="3168681" y="10160"/>
                  </a:cubicBezTo>
                  <a:cubicBezTo>
                    <a:pt x="3173761" y="15240"/>
                    <a:pt x="3172491" y="22860"/>
                    <a:pt x="3173761" y="29210"/>
                  </a:cubicBezTo>
                  <a:cubicBezTo>
                    <a:pt x="3175031" y="36830"/>
                    <a:pt x="3176301" y="45720"/>
                    <a:pt x="3178841" y="53340"/>
                  </a:cubicBezTo>
                  <a:cubicBezTo>
                    <a:pt x="3185191" y="79560"/>
                    <a:pt x="3183921" y="94148"/>
                    <a:pt x="3183921" y="108735"/>
                  </a:cubicBezTo>
                  <a:cubicBezTo>
                    <a:pt x="3183921" y="124886"/>
                    <a:pt x="3183921" y="141036"/>
                    <a:pt x="3183921" y="157187"/>
                  </a:cubicBezTo>
                  <a:cubicBezTo>
                    <a:pt x="3183921" y="192614"/>
                    <a:pt x="3182651" y="227520"/>
                    <a:pt x="3180111" y="262947"/>
                  </a:cubicBezTo>
                  <a:cubicBezTo>
                    <a:pt x="3177571" y="293164"/>
                    <a:pt x="3175031" y="322860"/>
                    <a:pt x="3175031" y="353077"/>
                  </a:cubicBezTo>
                  <a:cubicBezTo>
                    <a:pt x="3173761" y="418722"/>
                    <a:pt x="3172491" y="484887"/>
                    <a:pt x="3172491" y="551052"/>
                  </a:cubicBezTo>
                  <a:cubicBezTo>
                    <a:pt x="3171221" y="604192"/>
                    <a:pt x="3173761" y="657854"/>
                    <a:pt x="3169951" y="710995"/>
                  </a:cubicBezTo>
                  <a:cubicBezTo>
                    <a:pt x="3169951" y="717246"/>
                    <a:pt x="3168681" y="726096"/>
                    <a:pt x="3167411" y="741336"/>
                  </a:cubicBezTo>
                  <a:cubicBezTo>
                    <a:pt x="3166141" y="756576"/>
                    <a:pt x="3161061" y="768006"/>
                    <a:pt x="3144551" y="766736"/>
                  </a:cubicBezTo>
                  <a:cubicBezTo>
                    <a:pt x="3122961" y="764196"/>
                    <a:pt x="3083198" y="760386"/>
                    <a:pt x="3038021" y="761656"/>
                  </a:cubicBezTo>
                  <a:cubicBezTo>
                    <a:pt x="2867353" y="764196"/>
                    <a:pt x="2699194" y="761656"/>
                    <a:pt x="2528525" y="759116"/>
                  </a:cubicBezTo>
                  <a:cubicBezTo>
                    <a:pt x="2189698" y="754036"/>
                    <a:pt x="1850870" y="759116"/>
                    <a:pt x="1512043" y="755306"/>
                  </a:cubicBezTo>
                  <a:cubicBezTo>
                    <a:pt x="1333845" y="752766"/>
                    <a:pt x="1155646" y="754036"/>
                    <a:pt x="977448" y="754036"/>
                  </a:cubicBezTo>
                  <a:cubicBezTo>
                    <a:pt x="929761" y="754036"/>
                    <a:pt x="884584" y="752766"/>
                    <a:pt x="836898" y="752766"/>
                  </a:cubicBezTo>
                  <a:cubicBezTo>
                    <a:pt x="754073" y="751496"/>
                    <a:pt x="673758" y="755306"/>
                    <a:pt x="590934" y="754036"/>
                  </a:cubicBezTo>
                  <a:cubicBezTo>
                    <a:pt x="508109" y="752766"/>
                    <a:pt x="422775" y="751496"/>
                    <a:pt x="339951" y="750226"/>
                  </a:cubicBezTo>
                  <a:cubicBezTo>
                    <a:pt x="254616" y="748956"/>
                    <a:pt x="116576" y="748956"/>
                    <a:pt x="41910" y="746416"/>
                  </a:cubicBezTo>
                  <a:cubicBezTo>
                    <a:pt x="17780" y="743876"/>
                    <a:pt x="19050" y="742606"/>
                    <a:pt x="19050" y="719851"/>
                  </a:cubicBezTo>
                  <a:cubicBezTo>
                    <a:pt x="19050" y="718288"/>
                    <a:pt x="19050" y="716204"/>
                    <a:pt x="19050" y="714641"/>
                  </a:cubicBezTo>
                  <a:cubicBezTo>
                    <a:pt x="19050" y="706306"/>
                    <a:pt x="19050" y="698491"/>
                    <a:pt x="19050" y="690155"/>
                  </a:cubicBezTo>
                  <a:cubicBezTo>
                    <a:pt x="19050" y="660980"/>
                    <a:pt x="19050" y="631805"/>
                    <a:pt x="19050" y="602630"/>
                  </a:cubicBezTo>
                  <a:cubicBezTo>
                    <a:pt x="19050" y="534901"/>
                    <a:pt x="19050" y="467173"/>
                    <a:pt x="19050" y="399445"/>
                  </a:cubicBezTo>
                  <a:cubicBezTo>
                    <a:pt x="19050" y="382253"/>
                    <a:pt x="19050" y="365581"/>
                    <a:pt x="17780" y="348389"/>
                  </a:cubicBezTo>
                  <a:cubicBezTo>
                    <a:pt x="12700" y="278056"/>
                    <a:pt x="12700" y="207722"/>
                    <a:pt x="8890" y="137910"/>
                  </a:cubicBezTo>
                  <a:cubicBezTo>
                    <a:pt x="8890" y="122802"/>
                    <a:pt x="7620" y="107693"/>
                    <a:pt x="7620" y="92585"/>
                  </a:cubicBezTo>
                  <a:cubicBezTo>
                    <a:pt x="3810" y="77476"/>
                    <a:pt x="0" y="48260"/>
                    <a:pt x="0" y="15240"/>
                  </a:cubicBezTo>
                  <a:close/>
                  <a:moveTo>
                    <a:pt x="3140741" y="733716"/>
                  </a:moveTo>
                  <a:cubicBezTo>
                    <a:pt x="3143281" y="710995"/>
                    <a:pt x="3142011" y="694844"/>
                    <a:pt x="3143281" y="678172"/>
                  </a:cubicBezTo>
                  <a:cubicBezTo>
                    <a:pt x="3144551" y="646392"/>
                    <a:pt x="3144551" y="614091"/>
                    <a:pt x="3145821" y="582311"/>
                  </a:cubicBezTo>
                  <a:cubicBezTo>
                    <a:pt x="3147091" y="513020"/>
                    <a:pt x="3148361" y="444250"/>
                    <a:pt x="3149631" y="374959"/>
                  </a:cubicBezTo>
                  <a:cubicBezTo>
                    <a:pt x="3152171" y="288475"/>
                    <a:pt x="3157251" y="202513"/>
                    <a:pt x="3158521" y="116029"/>
                  </a:cubicBezTo>
                  <a:cubicBezTo>
                    <a:pt x="3158521" y="101962"/>
                    <a:pt x="3159791" y="87896"/>
                    <a:pt x="3158521" y="73660"/>
                  </a:cubicBezTo>
                  <a:cubicBezTo>
                    <a:pt x="3158521" y="64770"/>
                    <a:pt x="3157251" y="55880"/>
                    <a:pt x="3154711" y="46990"/>
                  </a:cubicBezTo>
                  <a:cubicBezTo>
                    <a:pt x="3153441" y="43180"/>
                    <a:pt x="3153441" y="39370"/>
                    <a:pt x="3152171" y="35560"/>
                  </a:cubicBezTo>
                  <a:cubicBezTo>
                    <a:pt x="3150901" y="26670"/>
                    <a:pt x="3152171" y="29210"/>
                    <a:pt x="3144551" y="26670"/>
                  </a:cubicBezTo>
                  <a:cubicBezTo>
                    <a:pt x="3130581" y="21590"/>
                    <a:pt x="3095747" y="25400"/>
                    <a:pt x="3068139" y="25400"/>
                  </a:cubicBezTo>
                  <a:cubicBezTo>
                    <a:pt x="2902490" y="31750"/>
                    <a:pt x="2736841" y="35560"/>
                    <a:pt x="2568683" y="31750"/>
                  </a:cubicBezTo>
                  <a:cubicBezTo>
                    <a:pt x="2239894" y="25400"/>
                    <a:pt x="1906087" y="24130"/>
                    <a:pt x="1577298" y="35560"/>
                  </a:cubicBezTo>
                  <a:cubicBezTo>
                    <a:pt x="1486944" y="39370"/>
                    <a:pt x="1396590" y="40640"/>
                    <a:pt x="1306236" y="40640"/>
                  </a:cubicBezTo>
                  <a:cubicBezTo>
                    <a:pt x="1228432" y="40640"/>
                    <a:pt x="1148117" y="36830"/>
                    <a:pt x="1070312" y="38100"/>
                  </a:cubicBezTo>
                  <a:cubicBezTo>
                    <a:pt x="944820" y="40640"/>
                    <a:pt x="821839" y="39370"/>
                    <a:pt x="696347" y="39370"/>
                  </a:cubicBezTo>
                  <a:cubicBezTo>
                    <a:pt x="613522" y="39370"/>
                    <a:pt x="533208" y="48260"/>
                    <a:pt x="450383" y="49530"/>
                  </a:cubicBezTo>
                  <a:cubicBezTo>
                    <a:pt x="372578" y="50800"/>
                    <a:pt x="292264" y="44450"/>
                    <a:pt x="211949" y="41910"/>
                  </a:cubicBezTo>
                  <a:cubicBezTo>
                    <a:pt x="174302" y="40640"/>
                    <a:pt x="134144" y="39370"/>
                    <a:pt x="93987" y="38100"/>
                  </a:cubicBezTo>
                  <a:cubicBezTo>
                    <a:pt x="73908" y="36830"/>
                    <a:pt x="53830" y="36830"/>
                    <a:pt x="43180" y="35560"/>
                  </a:cubicBezTo>
                  <a:cubicBezTo>
                    <a:pt x="38100" y="35560"/>
                    <a:pt x="31750" y="34290"/>
                    <a:pt x="27940" y="35560"/>
                  </a:cubicBezTo>
                  <a:cubicBezTo>
                    <a:pt x="21590" y="38100"/>
                    <a:pt x="22860" y="35560"/>
                    <a:pt x="21590" y="44450"/>
                  </a:cubicBezTo>
                  <a:cubicBezTo>
                    <a:pt x="19050" y="59690"/>
                    <a:pt x="24130" y="75392"/>
                    <a:pt x="24130" y="81644"/>
                  </a:cubicBezTo>
                  <a:cubicBezTo>
                    <a:pt x="25400" y="89459"/>
                    <a:pt x="25400" y="97274"/>
                    <a:pt x="25400" y="105088"/>
                  </a:cubicBezTo>
                  <a:cubicBezTo>
                    <a:pt x="25400" y="137389"/>
                    <a:pt x="21590" y="169170"/>
                    <a:pt x="25400" y="201471"/>
                  </a:cubicBezTo>
                  <a:cubicBezTo>
                    <a:pt x="30480" y="240024"/>
                    <a:pt x="30480" y="278577"/>
                    <a:pt x="30480" y="317129"/>
                  </a:cubicBezTo>
                  <a:cubicBezTo>
                    <a:pt x="31750" y="379648"/>
                    <a:pt x="31750" y="442166"/>
                    <a:pt x="31750" y="504684"/>
                  </a:cubicBezTo>
                  <a:cubicBezTo>
                    <a:pt x="31750" y="566161"/>
                    <a:pt x="31750" y="627637"/>
                    <a:pt x="33020" y="689113"/>
                  </a:cubicBezTo>
                  <a:cubicBezTo>
                    <a:pt x="33020" y="694844"/>
                    <a:pt x="33020" y="701096"/>
                    <a:pt x="33020" y="706827"/>
                  </a:cubicBezTo>
                  <a:cubicBezTo>
                    <a:pt x="33020" y="712037"/>
                    <a:pt x="33020" y="717767"/>
                    <a:pt x="39370" y="726096"/>
                  </a:cubicBezTo>
                  <a:cubicBezTo>
                    <a:pt x="45720" y="729906"/>
                    <a:pt x="76418" y="729906"/>
                    <a:pt x="91477" y="731176"/>
                  </a:cubicBezTo>
                  <a:cubicBezTo>
                    <a:pt x="116575" y="732446"/>
                    <a:pt x="139164" y="732446"/>
                    <a:pt x="161752" y="732446"/>
                  </a:cubicBezTo>
                  <a:cubicBezTo>
                    <a:pt x="239557" y="729906"/>
                    <a:pt x="314852" y="731176"/>
                    <a:pt x="392657" y="732446"/>
                  </a:cubicBezTo>
                  <a:cubicBezTo>
                    <a:pt x="430305" y="732446"/>
                    <a:pt x="470462" y="732446"/>
                    <a:pt x="508109" y="733716"/>
                  </a:cubicBezTo>
                  <a:cubicBezTo>
                    <a:pt x="548267" y="734986"/>
                    <a:pt x="590934" y="740066"/>
                    <a:pt x="631091" y="736256"/>
                  </a:cubicBezTo>
                  <a:cubicBezTo>
                    <a:pt x="706386" y="729906"/>
                    <a:pt x="786701" y="733716"/>
                    <a:pt x="861996" y="733716"/>
                  </a:cubicBezTo>
                  <a:cubicBezTo>
                    <a:pt x="912192" y="733716"/>
                    <a:pt x="962389" y="737526"/>
                    <a:pt x="1012586" y="737526"/>
                  </a:cubicBezTo>
                  <a:cubicBezTo>
                    <a:pt x="1055253" y="737526"/>
                    <a:pt x="1100430" y="737526"/>
                    <a:pt x="1143097" y="736256"/>
                  </a:cubicBezTo>
                  <a:cubicBezTo>
                    <a:pt x="1346394" y="734986"/>
                    <a:pt x="1547180" y="733716"/>
                    <a:pt x="1747967" y="736256"/>
                  </a:cubicBezTo>
                  <a:cubicBezTo>
                    <a:pt x="1828282" y="737526"/>
                    <a:pt x="1908596" y="734986"/>
                    <a:pt x="1988911" y="734986"/>
                  </a:cubicBezTo>
                  <a:cubicBezTo>
                    <a:pt x="2066716" y="733716"/>
                    <a:pt x="2144521" y="729906"/>
                    <a:pt x="2222325" y="733716"/>
                  </a:cubicBezTo>
                  <a:cubicBezTo>
                    <a:pt x="2300130" y="737526"/>
                    <a:pt x="2380445" y="734986"/>
                    <a:pt x="2458250" y="738796"/>
                  </a:cubicBezTo>
                  <a:cubicBezTo>
                    <a:pt x="2538564" y="742606"/>
                    <a:pt x="2618879" y="737526"/>
                    <a:pt x="2699194" y="737526"/>
                  </a:cubicBezTo>
                  <a:cubicBezTo>
                    <a:pt x="2776999" y="737526"/>
                    <a:pt x="2857313" y="737526"/>
                    <a:pt x="2935118" y="738796"/>
                  </a:cubicBezTo>
                  <a:cubicBezTo>
                    <a:pt x="3012923" y="736256"/>
                    <a:pt x="3085708" y="733716"/>
                    <a:pt x="3140741" y="733716"/>
                  </a:cubicBezTo>
                  <a:close/>
                </a:path>
              </a:pathLst>
            </a:custGeom>
            <a:solidFill>
              <a:srgbClr val="9D432A"/>
            </a:solidFill>
          </p:spPr>
        </p:sp>
      </p:grpSp>
      <p:sp>
        <p:nvSpPr>
          <p:cNvPr name="Freeform 19" id="19"/>
          <p:cNvSpPr/>
          <p:nvPr/>
        </p:nvSpPr>
        <p:spPr>
          <a:xfrm flipH="false" flipV="false" rot="0">
            <a:off x="-1623990" y="7885446"/>
            <a:ext cx="3660537" cy="3125183"/>
          </a:xfrm>
          <a:custGeom>
            <a:avLst/>
            <a:gdLst/>
            <a:ahLst/>
            <a:cxnLst/>
            <a:rect r="r" b="b" t="t" l="l"/>
            <a:pathLst>
              <a:path h="3125183" w="3660537">
                <a:moveTo>
                  <a:pt x="0" y="0"/>
                </a:moveTo>
                <a:lnTo>
                  <a:pt x="3660537" y="0"/>
                </a:lnTo>
                <a:lnTo>
                  <a:pt x="3660537" y="3125183"/>
                </a:lnTo>
                <a:lnTo>
                  <a:pt x="0" y="312518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0" id="20"/>
          <p:cNvGrpSpPr/>
          <p:nvPr/>
        </p:nvGrpSpPr>
        <p:grpSpPr>
          <a:xfrm rot="0">
            <a:off x="0" y="9012414"/>
            <a:ext cx="1274591" cy="1274586"/>
            <a:chOff x="0" y="0"/>
            <a:chExt cx="6350000" cy="6349975"/>
          </a:xfrm>
        </p:grpSpPr>
        <p:sp>
          <p:nvSpPr>
            <p:cNvPr name="Freeform 21" id="21"/>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1"/>
              <a:stretch>
                <a:fillRect l="0" t="0" r="0" b="0"/>
              </a:stretch>
            </a:blipFill>
          </p:spPr>
        </p:sp>
      </p:grpSp>
      <p:sp>
        <p:nvSpPr>
          <p:cNvPr name="TextBox 22" id="22"/>
          <p:cNvSpPr txBox="true"/>
          <p:nvPr/>
        </p:nvSpPr>
        <p:spPr>
          <a:xfrm rot="0">
            <a:off x="2463330" y="8181450"/>
            <a:ext cx="3934814" cy="514350"/>
          </a:xfrm>
          <a:prstGeom prst="rect">
            <a:avLst/>
          </a:prstGeom>
        </p:spPr>
        <p:txBody>
          <a:bodyPr anchor="t" rtlCol="false" tIns="0" lIns="0" bIns="0" rIns="0">
            <a:spAutoFit/>
          </a:bodyPr>
          <a:lstStyle/>
          <a:p>
            <a:pPr algn="ctr">
              <a:lnSpc>
                <a:spcPts val="4200"/>
              </a:lnSpc>
            </a:pPr>
            <a:r>
              <a:rPr lang="en-US" sz="3000">
                <a:solidFill>
                  <a:srgbClr val="FFFFFF"/>
                </a:solidFill>
                <a:latin typeface="Livvic"/>
              </a:rPr>
              <a:t>Spain</a:t>
            </a:r>
          </a:p>
        </p:txBody>
      </p:sp>
      <p:sp>
        <p:nvSpPr>
          <p:cNvPr name="TextBox 23" id="23"/>
          <p:cNvSpPr txBox="true"/>
          <p:nvPr/>
        </p:nvSpPr>
        <p:spPr>
          <a:xfrm rot="0">
            <a:off x="2463330" y="3353309"/>
            <a:ext cx="13071724" cy="1047695"/>
          </a:xfrm>
          <a:prstGeom prst="rect">
            <a:avLst/>
          </a:prstGeom>
        </p:spPr>
        <p:txBody>
          <a:bodyPr anchor="t" rtlCol="false" tIns="0" lIns="0" bIns="0" rIns="0">
            <a:spAutoFit/>
          </a:bodyPr>
          <a:lstStyle/>
          <a:p>
            <a:pPr algn="ctr">
              <a:lnSpc>
                <a:spcPts val="4200"/>
              </a:lnSpc>
            </a:pPr>
            <a:r>
              <a:rPr lang="en-US" sz="3000">
                <a:solidFill>
                  <a:srgbClr val="FFFFFF"/>
                </a:solidFill>
                <a:latin typeface="Livvic Bold"/>
              </a:rPr>
              <a:t>Epiphany is celebrated around the world but in Ethiopia the celebration is unique. </a:t>
            </a:r>
          </a:p>
        </p:txBody>
      </p:sp>
      <p:sp>
        <p:nvSpPr>
          <p:cNvPr name="TextBox 24" id="24"/>
          <p:cNvSpPr txBox="true"/>
          <p:nvPr/>
        </p:nvSpPr>
        <p:spPr>
          <a:xfrm rot="0">
            <a:off x="2070722" y="1250367"/>
            <a:ext cx="13856941" cy="1310609"/>
          </a:xfrm>
          <a:prstGeom prst="rect">
            <a:avLst/>
          </a:prstGeom>
        </p:spPr>
        <p:txBody>
          <a:bodyPr anchor="t" rtlCol="false" tIns="0" lIns="0" bIns="0" rIns="0">
            <a:spAutoFit/>
          </a:bodyPr>
          <a:lstStyle/>
          <a:p>
            <a:pPr algn="ctr">
              <a:lnSpc>
                <a:spcPts val="10707"/>
              </a:lnSpc>
            </a:pPr>
            <a:r>
              <a:rPr lang="en-US" sz="7648">
                <a:solidFill>
                  <a:srgbClr val="FFFFFF"/>
                </a:solidFill>
                <a:latin typeface="Livvic Bold"/>
              </a:rPr>
              <a:t>Timkat celebrates Epiphany</a:t>
            </a:r>
          </a:p>
        </p:txBody>
      </p:sp>
      <p:sp>
        <p:nvSpPr>
          <p:cNvPr name="TextBox 25" id="25"/>
          <p:cNvSpPr txBox="true"/>
          <p:nvPr/>
        </p:nvSpPr>
        <p:spPr>
          <a:xfrm rot="0">
            <a:off x="7161248" y="8185850"/>
            <a:ext cx="3934814" cy="514350"/>
          </a:xfrm>
          <a:prstGeom prst="rect">
            <a:avLst/>
          </a:prstGeom>
        </p:spPr>
        <p:txBody>
          <a:bodyPr anchor="t" rtlCol="false" tIns="0" lIns="0" bIns="0" rIns="0">
            <a:spAutoFit/>
          </a:bodyPr>
          <a:lstStyle/>
          <a:p>
            <a:pPr algn="ctr">
              <a:lnSpc>
                <a:spcPts val="4200"/>
              </a:lnSpc>
            </a:pPr>
            <a:r>
              <a:rPr lang="en-US" sz="3000">
                <a:solidFill>
                  <a:srgbClr val="FFFFFF"/>
                </a:solidFill>
                <a:latin typeface="Livvic"/>
              </a:rPr>
              <a:t>France</a:t>
            </a:r>
          </a:p>
        </p:txBody>
      </p:sp>
      <p:sp>
        <p:nvSpPr>
          <p:cNvPr name="TextBox 26" id="26"/>
          <p:cNvSpPr txBox="true"/>
          <p:nvPr/>
        </p:nvSpPr>
        <p:spPr>
          <a:xfrm rot="0">
            <a:off x="11923804" y="8181450"/>
            <a:ext cx="3934814" cy="514350"/>
          </a:xfrm>
          <a:prstGeom prst="rect">
            <a:avLst/>
          </a:prstGeom>
        </p:spPr>
        <p:txBody>
          <a:bodyPr anchor="t" rtlCol="false" tIns="0" lIns="0" bIns="0" rIns="0">
            <a:spAutoFit/>
          </a:bodyPr>
          <a:lstStyle/>
          <a:p>
            <a:pPr algn="ctr">
              <a:lnSpc>
                <a:spcPts val="4200"/>
              </a:lnSpc>
            </a:pPr>
            <a:r>
              <a:rPr lang="en-US" sz="3000">
                <a:solidFill>
                  <a:srgbClr val="FFFFFF"/>
                </a:solidFill>
                <a:latin typeface="Livvic"/>
              </a:rPr>
              <a:t>Ethiopia</a:t>
            </a:r>
          </a:p>
        </p:txBody>
      </p:sp>
      <p:sp>
        <p:nvSpPr>
          <p:cNvPr name="Freeform 27" id="27"/>
          <p:cNvSpPr/>
          <p:nvPr/>
        </p:nvSpPr>
        <p:spPr>
          <a:xfrm flipH="false" flipV="false" rot="0">
            <a:off x="-646506" y="-654633"/>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8" id="28"/>
          <p:cNvSpPr/>
          <p:nvPr/>
        </p:nvSpPr>
        <p:spPr>
          <a:xfrm flipH="false" flipV="false" rot="0">
            <a:off x="15627380" y="-253840"/>
            <a:ext cx="3419286" cy="2919215"/>
          </a:xfrm>
          <a:custGeom>
            <a:avLst/>
            <a:gdLst/>
            <a:ahLst/>
            <a:cxnLst/>
            <a:rect r="r" b="b" t="t" l="l"/>
            <a:pathLst>
              <a:path h="2919215" w="3419286">
                <a:moveTo>
                  <a:pt x="0" y="0"/>
                </a:moveTo>
                <a:lnTo>
                  <a:pt x="3419286" y="0"/>
                </a:lnTo>
                <a:lnTo>
                  <a:pt x="3419286" y="2919215"/>
                </a:lnTo>
                <a:lnTo>
                  <a:pt x="0" y="291921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90939">
            <a:off x="8591998" y="-2687113"/>
            <a:ext cx="10023185" cy="15661226"/>
          </a:xfrm>
          <a:custGeom>
            <a:avLst/>
            <a:gdLst/>
            <a:ahLst/>
            <a:cxnLst/>
            <a:rect r="r" b="b" t="t" l="l"/>
            <a:pathLst>
              <a:path h="15661226" w="10023185">
                <a:moveTo>
                  <a:pt x="0" y="0"/>
                </a:moveTo>
                <a:lnTo>
                  <a:pt x="10023185" y="0"/>
                </a:lnTo>
                <a:lnTo>
                  <a:pt x="10023185" y="15661226"/>
                </a:lnTo>
                <a:lnTo>
                  <a:pt x="0" y="156612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502165">
            <a:off x="2613985" y="5773188"/>
            <a:ext cx="874108" cy="3023644"/>
          </a:xfrm>
          <a:custGeom>
            <a:avLst/>
            <a:gdLst/>
            <a:ahLst/>
            <a:cxnLst/>
            <a:rect r="r" b="b" t="t" l="l"/>
            <a:pathLst>
              <a:path h="3023644" w="874108">
                <a:moveTo>
                  <a:pt x="0" y="0"/>
                </a:moveTo>
                <a:lnTo>
                  <a:pt x="874108" y="0"/>
                </a:lnTo>
                <a:lnTo>
                  <a:pt x="874108" y="3023644"/>
                </a:lnTo>
                <a:lnTo>
                  <a:pt x="0" y="30236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46506" y="-654633"/>
            <a:ext cx="1571812" cy="1683333"/>
          </a:xfrm>
          <a:custGeom>
            <a:avLst/>
            <a:gdLst/>
            <a:ahLst/>
            <a:cxnLst/>
            <a:rect r="r" b="b" t="t" l="l"/>
            <a:pathLst>
              <a:path h="1683333" w="1571812">
                <a:moveTo>
                  <a:pt x="0" y="0"/>
                </a:moveTo>
                <a:lnTo>
                  <a:pt x="1571812" y="0"/>
                </a:lnTo>
                <a:lnTo>
                  <a:pt x="1571812" y="1683333"/>
                </a:lnTo>
                <a:lnTo>
                  <a:pt x="0" y="16833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0" y="1028700"/>
            <a:ext cx="5673146" cy="5356938"/>
          </a:xfrm>
          <a:custGeom>
            <a:avLst/>
            <a:gdLst/>
            <a:ahLst/>
            <a:cxnLst/>
            <a:rect r="r" b="b" t="t" l="l"/>
            <a:pathLst>
              <a:path h="5356938" w="5673146">
                <a:moveTo>
                  <a:pt x="0" y="0"/>
                </a:moveTo>
                <a:lnTo>
                  <a:pt x="5673146" y="0"/>
                </a:lnTo>
                <a:lnTo>
                  <a:pt x="5673146" y="5356938"/>
                </a:lnTo>
                <a:lnTo>
                  <a:pt x="0" y="5356938"/>
                </a:lnTo>
                <a:lnTo>
                  <a:pt x="0" y="0"/>
                </a:lnTo>
                <a:close/>
              </a:path>
            </a:pathLst>
          </a:custGeom>
          <a:blipFill>
            <a:blip r:embed="rId8"/>
            <a:stretch>
              <a:fillRect l="0" t="0" r="0" b="0"/>
            </a:stretch>
          </a:blipFill>
        </p:spPr>
      </p:sp>
      <p:sp>
        <p:nvSpPr>
          <p:cNvPr name="Freeform 6" id="6"/>
          <p:cNvSpPr/>
          <p:nvPr/>
        </p:nvSpPr>
        <p:spPr>
          <a:xfrm flipH="false" flipV="false" rot="-5304258">
            <a:off x="4782825" y="2754313"/>
            <a:ext cx="1910204" cy="1701818"/>
          </a:xfrm>
          <a:custGeom>
            <a:avLst/>
            <a:gdLst/>
            <a:ahLst/>
            <a:cxnLst/>
            <a:rect r="r" b="b" t="t" l="l"/>
            <a:pathLst>
              <a:path h="1701818" w="1910204">
                <a:moveTo>
                  <a:pt x="0" y="0"/>
                </a:moveTo>
                <a:lnTo>
                  <a:pt x="1910205" y="0"/>
                </a:lnTo>
                <a:lnTo>
                  <a:pt x="1910205" y="1701818"/>
                </a:lnTo>
                <a:lnTo>
                  <a:pt x="0" y="170181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p:nvPr/>
        </p:nvGrpSpPr>
        <p:grpSpPr>
          <a:xfrm rot="0">
            <a:off x="9269950" y="3150448"/>
            <a:ext cx="8705673" cy="4399029"/>
            <a:chOff x="0" y="0"/>
            <a:chExt cx="11607564" cy="5865373"/>
          </a:xfrm>
        </p:grpSpPr>
        <p:grpSp>
          <p:nvGrpSpPr>
            <p:cNvPr name="Group 8" id="8"/>
            <p:cNvGrpSpPr/>
            <p:nvPr/>
          </p:nvGrpSpPr>
          <p:grpSpPr>
            <a:xfrm rot="-10800000">
              <a:off x="0" y="0"/>
              <a:ext cx="11607564" cy="5258984"/>
              <a:chOff x="0" y="0"/>
              <a:chExt cx="4865691" cy="2204475"/>
            </a:xfrm>
          </p:grpSpPr>
          <p:sp>
            <p:nvSpPr>
              <p:cNvPr name="Freeform 9" id="9"/>
              <p:cNvSpPr/>
              <p:nvPr/>
            </p:nvSpPr>
            <p:spPr>
              <a:xfrm flipH="false" flipV="false" rot="0">
                <a:off x="13970" y="17780"/>
                <a:ext cx="4835211" cy="2165105"/>
              </a:xfrm>
              <a:custGeom>
                <a:avLst/>
                <a:gdLst/>
                <a:ahLst/>
                <a:cxnLst/>
                <a:rect r="r" b="b" t="t" l="l"/>
                <a:pathLst>
                  <a:path h="2165105" w="4835211">
                    <a:moveTo>
                      <a:pt x="4818701" y="2165105"/>
                    </a:moveTo>
                    <a:lnTo>
                      <a:pt x="15240" y="2157485"/>
                    </a:lnTo>
                    <a:lnTo>
                      <a:pt x="0" y="11430"/>
                    </a:lnTo>
                    <a:lnTo>
                      <a:pt x="4835211" y="0"/>
                    </a:lnTo>
                    <a:close/>
                  </a:path>
                </a:pathLst>
              </a:custGeom>
              <a:solidFill>
                <a:srgbClr val="F5AA49"/>
              </a:solidFill>
            </p:spPr>
          </p:sp>
          <p:sp>
            <p:nvSpPr>
              <p:cNvPr name="Freeform 10" id="10"/>
              <p:cNvSpPr/>
              <p:nvPr/>
            </p:nvSpPr>
            <p:spPr>
              <a:xfrm flipH="false" flipV="false" rot="0">
                <a:off x="0" y="-2540"/>
                <a:ext cx="4870771" cy="2209555"/>
              </a:xfrm>
              <a:custGeom>
                <a:avLst/>
                <a:gdLst/>
                <a:ahLst/>
                <a:cxnLst/>
                <a:rect r="r" b="b" t="t" l="l"/>
                <a:pathLst>
                  <a:path h="2209555" w="4870771">
                    <a:moveTo>
                      <a:pt x="0" y="15240"/>
                    </a:moveTo>
                    <a:cubicBezTo>
                      <a:pt x="41910" y="19050"/>
                      <a:pt x="147714" y="20320"/>
                      <a:pt x="276055" y="22860"/>
                    </a:cubicBezTo>
                    <a:cubicBezTo>
                      <a:pt x="404397" y="24130"/>
                      <a:pt x="536627" y="30480"/>
                      <a:pt x="668858" y="27940"/>
                    </a:cubicBezTo>
                    <a:cubicBezTo>
                      <a:pt x="731084" y="26670"/>
                      <a:pt x="793310" y="22860"/>
                      <a:pt x="855536" y="20320"/>
                    </a:cubicBezTo>
                    <a:cubicBezTo>
                      <a:pt x="921651" y="17780"/>
                      <a:pt x="987767" y="17780"/>
                      <a:pt x="1053882" y="19050"/>
                    </a:cubicBezTo>
                    <a:cubicBezTo>
                      <a:pt x="1166667" y="20320"/>
                      <a:pt x="1279452" y="20320"/>
                      <a:pt x="1388348" y="19050"/>
                    </a:cubicBezTo>
                    <a:cubicBezTo>
                      <a:pt x="1668365" y="16510"/>
                      <a:pt x="1948383" y="20320"/>
                      <a:pt x="2232290" y="17780"/>
                    </a:cubicBezTo>
                    <a:cubicBezTo>
                      <a:pt x="2698986" y="11430"/>
                      <a:pt x="3165683" y="6350"/>
                      <a:pt x="3636268" y="10160"/>
                    </a:cubicBezTo>
                    <a:cubicBezTo>
                      <a:pt x="3900729" y="12700"/>
                      <a:pt x="4169079" y="16510"/>
                      <a:pt x="4433541" y="11430"/>
                    </a:cubicBezTo>
                    <a:cubicBezTo>
                      <a:pt x="4557993" y="8890"/>
                      <a:pt x="4682445" y="1270"/>
                      <a:pt x="4807271" y="3810"/>
                    </a:cubicBezTo>
                    <a:cubicBezTo>
                      <a:pt x="4819971" y="3810"/>
                      <a:pt x="4845371" y="0"/>
                      <a:pt x="4854261" y="10160"/>
                    </a:cubicBezTo>
                    <a:cubicBezTo>
                      <a:pt x="4859341" y="15240"/>
                      <a:pt x="4858071" y="22860"/>
                      <a:pt x="4859341" y="29210"/>
                    </a:cubicBezTo>
                    <a:cubicBezTo>
                      <a:pt x="4860611" y="36830"/>
                      <a:pt x="4861881" y="45720"/>
                      <a:pt x="4864421" y="53340"/>
                    </a:cubicBezTo>
                    <a:cubicBezTo>
                      <a:pt x="4870771" y="92035"/>
                      <a:pt x="4869500" y="139043"/>
                      <a:pt x="4869500" y="186051"/>
                    </a:cubicBezTo>
                    <a:cubicBezTo>
                      <a:pt x="4869500" y="238095"/>
                      <a:pt x="4869500" y="290140"/>
                      <a:pt x="4869500" y="342184"/>
                    </a:cubicBezTo>
                    <a:cubicBezTo>
                      <a:pt x="4869500" y="456347"/>
                      <a:pt x="4868231" y="568830"/>
                      <a:pt x="4865691" y="682992"/>
                    </a:cubicBezTo>
                    <a:cubicBezTo>
                      <a:pt x="4863150" y="780366"/>
                      <a:pt x="4860611" y="876060"/>
                      <a:pt x="4860611" y="973434"/>
                    </a:cubicBezTo>
                    <a:cubicBezTo>
                      <a:pt x="4859341" y="1184970"/>
                      <a:pt x="4858071" y="1398184"/>
                      <a:pt x="4858071" y="1611399"/>
                    </a:cubicBezTo>
                    <a:cubicBezTo>
                      <a:pt x="4856800" y="1782642"/>
                      <a:pt x="4859341" y="1955564"/>
                      <a:pt x="4855531" y="2126807"/>
                    </a:cubicBezTo>
                    <a:cubicBezTo>
                      <a:pt x="4855531" y="2146954"/>
                      <a:pt x="4854261" y="2167645"/>
                      <a:pt x="4852991" y="2182885"/>
                    </a:cubicBezTo>
                    <a:cubicBezTo>
                      <a:pt x="4851721" y="2198125"/>
                      <a:pt x="4846641" y="2209555"/>
                      <a:pt x="4830131" y="2208285"/>
                    </a:cubicBezTo>
                    <a:cubicBezTo>
                      <a:pt x="4808541" y="2205745"/>
                      <a:pt x="4748561" y="2201935"/>
                      <a:pt x="4678556" y="2203205"/>
                    </a:cubicBezTo>
                    <a:cubicBezTo>
                      <a:pt x="4414095" y="2205745"/>
                      <a:pt x="4153523" y="2203205"/>
                      <a:pt x="3889062" y="2200665"/>
                    </a:cubicBezTo>
                    <a:cubicBezTo>
                      <a:pt x="3364028" y="2195585"/>
                      <a:pt x="2838995" y="2200665"/>
                      <a:pt x="2313962" y="2196855"/>
                    </a:cubicBezTo>
                    <a:cubicBezTo>
                      <a:pt x="2037833" y="2194315"/>
                      <a:pt x="1761705" y="2195585"/>
                      <a:pt x="1485576" y="2195585"/>
                    </a:cubicBezTo>
                    <a:cubicBezTo>
                      <a:pt x="1411683" y="2195585"/>
                      <a:pt x="1341678" y="2194315"/>
                      <a:pt x="1267785" y="2194315"/>
                    </a:cubicBezTo>
                    <a:cubicBezTo>
                      <a:pt x="1139443" y="2193045"/>
                      <a:pt x="1014991" y="2196855"/>
                      <a:pt x="886649" y="2195585"/>
                    </a:cubicBezTo>
                    <a:cubicBezTo>
                      <a:pt x="758308" y="2194315"/>
                      <a:pt x="626077" y="2193045"/>
                      <a:pt x="497736" y="2191775"/>
                    </a:cubicBezTo>
                    <a:cubicBezTo>
                      <a:pt x="365505" y="2190505"/>
                      <a:pt x="151603" y="2190505"/>
                      <a:pt x="41910" y="2187965"/>
                    </a:cubicBezTo>
                    <a:cubicBezTo>
                      <a:pt x="17780" y="2185425"/>
                      <a:pt x="19050" y="2184155"/>
                      <a:pt x="19050" y="2155348"/>
                    </a:cubicBezTo>
                    <a:cubicBezTo>
                      <a:pt x="19050" y="2150311"/>
                      <a:pt x="19050" y="2143596"/>
                      <a:pt x="19050" y="2138560"/>
                    </a:cubicBezTo>
                    <a:cubicBezTo>
                      <a:pt x="19050" y="2111698"/>
                      <a:pt x="19050" y="2086515"/>
                      <a:pt x="19050" y="2059653"/>
                    </a:cubicBezTo>
                    <a:cubicBezTo>
                      <a:pt x="19050" y="1965637"/>
                      <a:pt x="19050" y="1871621"/>
                      <a:pt x="19050" y="1777605"/>
                    </a:cubicBezTo>
                    <a:cubicBezTo>
                      <a:pt x="19050" y="1559354"/>
                      <a:pt x="19050" y="1341103"/>
                      <a:pt x="19050" y="1122852"/>
                    </a:cubicBezTo>
                    <a:cubicBezTo>
                      <a:pt x="19050" y="1067450"/>
                      <a:pt x="19050" y="1013727"/>
                      <a:pt x="17780" y="958324"/>
                    </a:cubicBezTo>
                    <a:cubicBezTo>
                      <a:pt x="12700" y="731679"/>
                      <a:pt x="12700" y="505033"/>
                      <a:pt x="8890" y="280067"/>
                    </a:cubicBezTo>
                    <a:cubicBezTo>
                      <a:pt x="8890" y="231380"/>
                      <a:pt x="7620" y="182693"/>
                      <a:pt x="7620" y="134006"/>
                    </a:cubicBezTo>
                    <a:cubicBezTo>
                      <a:pt x="3810" y="85320"/>
                      <a:pt x="0" y="48260"/>
                      <a:pt x="0" y="15240"/>
                    </a:cubicBezTo>
                    <a:close/>
                    <a:moveTo>
                      <a:pt x="4826321" y="2175265"/>
                    </a:moveTo>
                    <a:cubicBezTo>
                      <a:pt x="4828861" y="2126807"/>
                      <a:pt x="4827591" y="2074763"/>
                      <a:pt x="4828861" y="2021039"/>
                    </a:cubicBezTo>
                    <a:cubicBezTo>
                      <a:pt x="4830131" y="1918629"/>
                      <a:pt x="4830131" y="1814540"/>
                      <a:pt x="4831400" y="1712130"/>
                    </a:cubicBezTo>
                    <a:cubicBezTo>
                      <a:pt x="4832671" y="1488842"/>
                      <a:pt x="4833941" y="1267234"/>
                      <a:pt x="4835211" y="1043946"/>
                    </a:cubicBezTo>
                    <a:cubicBezTo>
                      <a:pt x="4837750" y="765256"/>
                      <a:pt x="4842831" y="488245"/>
                      <a:pt x="4844100" y="209555"/>
                    </a:cubicBezTo>
                    <a:cubicBezTo>
                      <a:pt x="4844100" y="164226"/>
                      <a:pt x="4845371" y="118897"/>
                      <a:pt x="4844100" y="73660"/>
                    </a:cubicBezTo>
                    <a:cubicBezTo>
                      <a:pt x="4844100" y="64770"/>
                      <a:pt x="4842831" y="55880"/>
                      <a:pt x="4840291" y="46990"/>
                    </a:cubicBezTo>
                    <a:cubicBezTo>
                      <a:pt x="4839021" y="43180"/>
                      <a:pt x="4839021" y="39370"/>
                      <a:pt x="4837750" y="35560"/>
                    </a:cubicBezTo>
                    <a:cubicBezTo>
                      <a:pt x="4836481" y="26670"/>
                      <a:pt x="4837750" y="29210"/>
                      <a:pt x="4830131" y="26670"/>
                    </a:cubicBezTo>
                    <a:cubicBezTo>
                      <a:pt x="4816161" y="21590"/>
                      <a:pt x="4768006" y="25400"/>
                      <a:pt x="4725226" y="25400"/>
                    </a:cubicBezTo>
                    <a:cubicBezTo>
                      <a:pt x="4468543" y="31750"/>
                      <a:pt x="4211860" y="35560"/>
                      <a:pt x="3951288" y="31750"/>
                    </a:cubicBezTo>
                    <a:cubicBezTo>
                      <a:pt x="3441811" y="25400"/>
                      <a:pt x="2924556" y="24130"/>
                      <a:pt x="2415080" y="35560"/>
                    </a:cubicBezTo>
                    <a:cubicBezTo>
                      <a:pt x="2275070" y="39370"/>
                      <a:pt x="2135062" y="40640"/>
                      <a:pt x="1995053" y="40640"/>
                    </a:cubicBezTo>
                    <a:cubicBezTo>
                      <a:pt x="1874490" y="40640"/>
                      <a:pt x="1750037" y="36830"/>
                      <a:pt x="1629474" y="38100"/>
                    </a:cubicBezTo>
                    <a:cubicBezTo>
                      <a:pt x="1435017" y="40640"/>
                      <a:pt x="1244450" y="39370"/>
                      <a:pt x="1049993" y="39370"/>
                    </a:cubicBezTo>
                    <a:cubicBezTo>
                      <a:pt x="921651" y="39370"/>
                      <a:pt x="797199" y="48260"/>
                      <a:pt x="668858" y="49530"/>
                    </a:cubicBezTo>
                    <a:cubicBezTo>
                      <a:pt x="548294" y="50800"/>
                      <a:pt x="423842" y="44450"/>
                      <a:pt x="299390" y="41910"/>
                    </a:cubicBezTo>
                    <a:cubicBezTo>
                      <a:pt x="241053" y="40640"/>
                      <a:pt x="178827" y="39370"/>
                      <a:pt x="116601" y="38100"/>
                    </a:cubicBezTo>
                    <a:cubicBezTo>
                      <a:pt x="85487" y="36830"/>
                      <a:pt x="54374" y="36830"/>
                      <a:pt x="43180" y="35560"/>
                    </a:cubicBezTo>
                    <a:cubicBezTo>
                      <a:pt x="38100" y="35560"/>
                      <a:pt x="31750" y="34290"/>
                      <a:pt x="27940" y="35560"/>
                    </a:cubicBezTo>
                    <a:cubicBezTo>
                      <a:pt x="21590" y="38100"/>
                      <a:pt x="22860" y="35560"/>
                      <a:pt x="21590" y="44450"/>
                    </a:cubicBezTo>
                    <a:cubicBezTo>
                      <a:pt x="19050" y="59690"/>
                      <a:pt x="24130" y="78604"/>
                      <a:pt x="24130" y="98750"/>
                    </a:cubicBezTo>
                    <a:cubicBezTo>
                      <a:pt x="25400" y="123933"/>
                      <a:pt x="25400" y="149116"/>
                      <a:pt x="25400" y="174299"/>
                    </a:cubicBezTo>
                    <a:cubicBezTo>
                      <a:pt x="25400" y="278388"/>
                      <a:pt x="21590" y="380798"/>
                      <a:pt x="25400" y="484887"/>
                    </a:cubicBezTo>
                    <a:cubicBezTo>
                      <a:pt x="30480" y="609122"/>
                      <a:pt x="30480" y="733358"/>
                      <a:pt x="30480" y="857593"/>
                    </a:cubicBezTo>
                    <a:cubicBezTo>
                      <a:pt x="31750" y="1059056"/>
                      <a:pt x="31750" y="1260518"/>
                      <a:pt x="31750" y="1461981"/>
                    </a:cubicBezTo>
                    <a:cubicBezTo>
                      <a:pt x="31750" y="1660086"/>
                      <a:pt x="31750" y="1858191"/>
                      <a:pt x="33020" y="2056296"/>
                    </a:cubicBezTo>
                    <a:cubicBezTo>
                      <a:pt x="33020" y="2074763"/>
                      <a:pt x="33020" y="2094909"/>
                      <a:pt x="33020" y="2113377"/>
                    </a:cubicBezTo>
                    <a:cubicBezTo>
                      <a:pt x="33020" y="2130165"/>
                      <a:pt x="33020" y="2148632"/>
                      <a:pt x="39370" y="2167645"/>
                    </a:cubicBezTo>
                    <a:cubicBezTo>
                      <a:pt x="45720" y="2171455"/>
                      <a:pt x="89377" y="2171455"/>
                      <a:pt x="112711" y="2172725"/>
                    </a:cubicBezTo>
                    <a:cubicBezTo>
                      <a:pt x="151603" y="2173995"/>
                      <a:pt x="186605" y="2173995"/>
                      <a:pt x="221607" y="2173995"/>
                    </a:cubicBezTo>
                    <a:cubicBezTo>
                      <a:pt x="342170" y="2171455"/>
                      <a:pt x="458844" y="2172725"/>
                      <a:pt x="579408" y="2173995"/>
                    </a:cubicBezTo>
                    <a:cubicBezTo>
                      <a:pt x="637745" y="2173995"/>
                      <a:pt x="699971" y="2173995"/>
                      <a:pt x="758308" y="2175265"/>
                    </a:cubicBezTo>
                    <a:cubicBezTo>
                      <a:pt x="820534" y="2176535"/>
                      <a:pt x="886649" y="2181615"/>
                      <a:pt x="948875" y="2177805"/>
                    </a:cubicBezTo>
                    <a:cubicBezTo>
                      <a:pt x="1065549" y="2171455"/>
                      <a:pt x="1190002" y="2175265"/>
                      <a:pt x="1306676" y="2175265"/>
                    </a:cubicBezTo>
                    <a:cubicBezTo>
                      <a:pt x="1384459" y="2175265"/>
                      <a:pt x="1462241" y="2179075"/>
                      <a:pt x="1540024" y="2179075"/>
                    </a:cubicBezTo>
                    <a:cubicBezTo>
                      <a:pt x="1606139" y="2179075"/>
                      <a:pt x="1676144" y="2179075"/>
                      <a:pt x="1742259" y="2177805"/>
                    </a:cubicBezTo>
                    <a:cubicBezTo>
                      <a:pt x="2057279" y="2176535"/>
                      <a:pt x="2368410" y="2175265"/>
                      <a:pt x="2679541" y="2177805"/>
                    </a:cubicBezTo>
                    <a:cubicBezTo>
                      <a:pt x="2803993" y="2179075"/>
                      <a:pt x="2928445" y="2176535"/>
                      <a:pt x="3052898" y="2176535"/>
                    </a:cubicBezTo>
                    <a:cubicBezTo>
                      <a:pt x="3173461" y="2175265"/>
                      <a:pt x="3294024" y="2171455"/>
                      <a:pt x="3414587" y="2175265"/>
                    </a:cubicBezTo>
                    <a:cubicBezTo>
                      <a:pt x="3535150" y="2179075"/>
                      <a:pt x="3659603" y="2176535"/>
                      <a:pt x="3780166" y="2180345"/>
                    </a:cubicBezTo>
                    <a:cubicBezTo>
                      <a:pt x="3904618" y="2184155"/>
                      <a:pt x="4029070" y="2179075"/>
                      <a:pt x="4153523" y="2179075"/>
                    </a:cubicBezTo>
                    <a:cubicBezTo>
                      <a:pt x="4274086" y="2179075"/>
                      <a:pt x="4398538" y="2179075"/>
                      <a:pt x="4519101" y="2180345"/>
                    </a:cubicBezTo>
                    <a:cubicBezTo>
                      <a:pt x="4639664" y="2177805"/>
                      <a:pt x="4752449" y="2175265"/>
                      <a:pt x="4826321" y="2175265"/>
                    </a:cubicBezTo>
                    <a:close/>
                  </a:path>
                </a:pathLst>
              </a:custGeom>
              <a:solidFill>
                <a:srgbClr val="F5AA49"/>
              </a:solidFill>
            </p:spPr>
          </p:sp>
        </p:grpSp>
        <p:sp>
          <p:nvSpPr>
            <p:cNvPr name="TextBox 11" id="11"/>
            <p:cNvSpPr txBox="true"/>
            <p:nvPr/>
          </p:nvSpPr>
          <p:spPr>
            <a:xfrm rot="0">
              <a:off x="956506" y="457793"/>
              <a:ext cx="9648156" cy="5407580"/>
            </a:xfrm>
            <a:prstGeom prst="rect">
              <a:avLst/>
            </a:prstGeom>
          </p:spPr>
          <p:txBody>
            <a:bodyPr anchor="t" rtlCol="false" tIns="0" lIns="0" bIns="0" rIns="0">
              <a:spAutoFit/>
            </a:bodyPr>
            <a:lstStyle/>
            <a:p>
              <a:pPr algn="ctr">
                <a:lnSpc>
                  <a:spcPts val="3600"/>
                </a:lnSpc>
              </a:pPr>
              <a:r>
                <a:rPr lang="en-US" sz="2571">
                  <a:solidFill>
                    <a:srgbClr val="000000"/>
                  </a:solidFill>
                  <a:latin typeface="Livvic Bold"/>
                </a:rPr>
                <a:t>During the festival, m</a:t>
              </a:r>
              <a:r>
                <a:rPr lang="en-US" sz="2571">
                  <a:solidFill>
                    <a:srgbClr val="000000"/>
                  </a:solidFill>
                  <a:latin typeface="Livvic Bold"/>
                </a:rPr>
                <a:t>ost people wear traditional white clothes. Processions are held through the night and the next morning people gather to be blessed by holy water. They are sprinkled with holy water by a priest and in some cases, people submerge themselves completely in water.</a:t>
              </a:r>
            </a:p>
            <a:p>
              <a:pPr algn="ctr">
                <a:lnSpc>
                  <a:spcPts val="3600"/>
                </a:lnSpc>
              </a:pPr>
            </a:p>
            <a:p>
              <a:pPr algn="ctr">
                <a:lnSpc>
                  <a:spcPts val="3600"/>
                </a:lnSpc>
              </a:pPr>
            </a:p>
          </p:txBody>
        </p:sp>
      </p:grpSp>
      <p:sp>
        <p:nvSpPr>
          <p:cNvPr name="Freeform 12" id="12"/>
          <p:cNvSpPr/>
          <p:nvPr/>
        </p:nvSpPr>
        <p:spPr>
          <a:xfrm flipH="false" flipV="false" rot="0">
            <a:off x="-1623990" y="7885446"/>
            <a:ext cx="3660537" cy="3125183"/>
          </a:xfrm>
          <a:custGeom>
            <a:avLst/>
            <a:gdLst/>
            <a:ahLst/>
            <a:cxnLst/>
            <a:rect r="r" b="b" t="t" l="l"/>
            <a:pathLst>
              <a:path h="3125183" w="3660537">
                <a:moveTo>
                  <a:pt x="0" y="0"/>
                </a:moveTo>
                <a:lnTo>
                  <a:pt x="3660537" y="0"/>
                </a:lnTo>
                <a:lnTo>
                  <a:pt x="3660537" y="3125183"/>
                </a:lnTo>
                <a:lnTo>
                  <a:pt x="0" y="312518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3" id="13"/>
          <p:cNvGrpSpPr/>
          <p:nvPr/>
        </p:nvGrpSpPr>
        <p:grpSpPr>
          <a:xfrm rot="0">
            <a:off x="0" y="9012414"/>
            <a:ext cx="1274591" cy="1274586"/>
            <a:chOff x="0" y="0"/>
            <a:chExt cx="6350000" cy="6349975"/>
          </a:xfrm>
        </p:grpSpPr>
        <p:sp>
          <p:nvSpPr>
            <p:cNvPr name="Freeform 14" id="1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3"/>
              <a:stretch>
                <a:fillRect l="0" t="0" r="0" b="0"/>
              </a:stretch>
            </a:blipFill>
          </p:spPr>
        </p:sp>
      </p:grpSp>
      <p:sp>
        <p:nvSpPr>
          <p:cNvPr name="Freeform 15" id="15"/>
          <p:cNvSpPr/>
          <p:nvPr/>
        </p:nvSpPr>
        <p:spPr>
          <a:xfrm flipH="false" flipV="false" rot="0">
            <a:off x="15627380" y="-253840"/>
            <a:ext cx="3419286" cy="2919215"/>
          </a:xfrm>
          <a:custGeom>
            <a:avLst/>
            <a:gdLst/>
            <a:ahLst/>
            <a:cxnLst/>
            <a:rect r="r" b="b" t="t" l="l"/>
            <a:pathLst>
              <a:path h="2919215" w="3419286">
                <a:moveTo>
                  <a:pt x="0" y="0"/>
                </a:moveTo>
                <a:lnTo>
                  <a:pt x="3419286" y="0"/>
                </a:lnTo>
                <a:lnTo>
                  <a:pt x="3419286" y="2919215"/>
                </a:lnTo>
                <a:lnTo>
                  <a:pt x="0" y="29192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6770848" y="9012414"/>
            <a:ext cx="2409549" cy="2580507"/>
          </a:xfrm>
          <a:custGeom>
            <a:avLst/>
            <a:gdLst/>
            <a:ahLst/>
            <a:cxnLst/>
            <a:rect r="r" b="b" t="t" l="l"/>
            <a:pathLst>
              <a:path h="2580507" w="2409549">
                <a:moveTo>
                  <a:pt x="0" y="0"/>
                </a:moveTo>
                <a:lnTo>
                  <a:pt x="2409549" y="0"/>
                </a:lnTo>
                <a:lnTo>
                  <a:pt x="2409549" y="2580508"/>
                </a:lnTo>
                <a:lnTo>
                  <a:pt x="0" y="25805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7" id="17"/>
          <p:cNvGrpSpPr/>
          <p:nvPr/>
        </p:nvGrpSpPr>
        <p:grpSpPr>
          <a:xfrm rot="0">
            <a:off x="11396918" y="6702932"/>
            <a:ext cx="3839729" cy="3845806"/>
            <a:chOff x="-6350" y="-36830"/>
            <a:chExt cx="6419850" cy="6430010"/>
          </a:xfrm>
        </p:grpSpPr>
        <p:sp>
          <p:nvSpPr>
            <p:cNvPr name="Freeform 18" id="18"/>
            <p:cNvSpPr/>
            <p:nvPr/>
          </p:nvSpPr>
          <p:spPr>
            <a:xfrm flipH="false" flipV="false" rot="0">
              <a:off x="0" y="0"/>
              <a:ext cx="6419850" cy="6430010"/>
            </a:xfrm>
            <a:custGeom>
              <a:avLst/>
              <a:gdLst/>
              <a:ahLst/>
              <a:cxnLst/>
              <a:rect r="r" b="b" t="t" l="l"/>
              <a:pathLst>
                <a:path h="6430010" w="6419850">
                  <a:moveTo>
                    <a:pt x="3980180" y="39370"/>
                  </a:moveTo>
                  <a:cubicBezTo>
                    <a:pt x="3902710" y="0"/>
                    <a:pt x="3124200" y="354330"/>
                    <a:pt x="2142490" y="617220"/>
                  </a:cubicBezTo>
                  <a:cubicBezTo>
                    <a:pt x="1402080" y="816610"/>
                    <a:pt x="393700" y="929640"/>
                    <a:pt x="342900" y="971550"/>
                  </a:cubicBezTo>
                  <a:cubicBezTo>
                    <a:pt x="288290" y="1017270"/>
                    <a:pt x="466090" y="1253490"/>
                    <a:pt x="401320" y="2128520"/>
                  </a:cubicBezTo>
                  <a:cubicBezTo>
                    <a:pt x="326390" y="3138170"/>
                    <a:pt x="12700" y="4806950"/>
                    <a:pt x="6350" y="4885690"/>
                  </a:cubicBezTo>
                  <a:cubicBezTo>
                    <a:pt x="0" y="4972050"/>
                    <a:pt x="1061720" y="4992370"/>
                    <a:pt x="2001520" y="5474970"/>
                  </a:cubicBezTo>
                  <a:cubicBezTo>
                    <a:pt x="2674620" y="5820410"/>
                    <a:pt x="3592830" y="6361430"/>
                    <a:pt x="3642360" y="6393180"/>
                  </a:cubicBezTo>
                  <a:cubicBezTo>
                    <a:pt x="3698240" y="6430010"/>
                    <a:pt x="4371340" y="5444490"/>
                    <a:pt x="5040630" y="4677410"/>
                  </a:cubicBezTo>
                  <a:cubicBezTo>
                    <a:pt x="5802630" y="3804920"/>
                    <a:pt x="6280150" y="3441700"/>
                    <a:pt x="6352540" y="3355340"/>
                  </a:cubicBezTo>
                  <a:cubicBezTo>
                    <a:pt x="6419850" y="3274060"/>
                    <a:pt x="5642610" y="2500630"/>
                    <a:pt x="5064760" y="1709420"/>
                  </a:cubicBezTo>
                  <a:cubicBezTo>
                    <a:pt x="4486910" y="918210"/>
                    <a:pt x="4108450" y="105410"/>
                    <a:pt x="3980180" y="39370"/>
                  </a:cubicBezTo>
                  <a:close/>
                </a:path>
              </a:pathLst>
            </a:custGeom>
            <a:blipFill>
              <a:blip r:embed="rId14"/>
              <a:stretch>
                <a:fillRect l="-23985" t="0" r="0" b="0"/>
              </a:stretch>
            </a:blipFill>
          </p:spPr>
        </p:sp>
      </p:grpSp>
      <p:grpSp>
        <p:nvGrpSpPr>
          <p:cNvPr name="Group 19" id="19"/>
          <p:cNvGrpSpPr/>
          <p:nvPr/>
        </p:nvGrpSpPr>
        <p:grpSpPr>
          <a:xfrm rot="-2409154">
            <a:off x="8420341" y="-145170"/>
            <a:ext cx="4063141" cy="4069571"/>
            <a:chOff x="-6350" y="-36830"/>
            <a:chExt cx="6419850" cy="6430010"/>
          </a:xfrm>
        </p:grpSpPr>
        <p:sp>
          <p:nvSpPr>
            <p:cNvPr name="Freeform 20" id="20"/>
            <p:cNvSpPr/>
            <p:nvPr/>
          </p:nvSpPr>
          <p:spPr>
            <a:xfrm flipH="false" flipV="false" rot="2388424">
              <a:off x="-448251" y="232809"/>
              <a:ext cx="6155427" cy="6368823"/>
            </a:xfrm>
            <a:custGeom>
              <a:avLst/>
              <a:gdLst/>
              <a:ahLst/>
              <a:cxnLst/>
              <a:rect r="r" b="b" t="t" l="l"/>
              <a:pathLst>
                <a:path h="6368823" w="6155427">
                  <a:moveTo>
                    <a:pt x="2210071" y="31387"/>
                  </a:moveTo>
                  <a:cubicBezTo>
                    <a:pt x="2125353" y="50739"/>
                    <a:pt x="1754142" y="821342"/>
                    <a:pt x="1168291" y="1651791"/>
                  </a:cubicBezTo>
                  <a:cubicBezTo>
                    <a:pt x="727156" y="2278977"/>
                    <a:pt x="24876" y="3011377"/>
                    <a:pt x="12682" y="3076094"/>
                  </a:cubicBezTo>
                  <a:cubicBezTo>
                    <a:pt x="0" y="3146178"/>
                    <a:pt x="287816" y="3213815"/>
                    <a:pt x="798258" y="3927483"/>
                  </a:cubicBezTo>
                  <a:cubicBezTo>
                    <a:pt x="1387079" y="4751071"/>
                    <a:pt x="2214461" y="6233862"/>
                    <a:pt x="2259993" y="6298415"/>
                  </a:cubicBezTo>
                  <a:cubicBezTo>
                    <a:pt x="2310403" y="6368823"/>
                    <a:pt x="3139030" y="5704715"/>
                    <a:pt x="4169951" y="5473786"/>
                  </a:cubicBezTo>
                  <a:cubicBezTo>
                    <a:pt x="4908182" y="5308233"/>
                    <a:pt x="5959919" y="5136005"/>
                    <a:pt x="6018294" y="5128686"/>
                  </a:cubicBezTo>
                  <a:cubicBezTo>
                    <a:pt x="6084800" y="5121204"/>
                    <a:pt x="5970944" y="3933201"/>
                    <a:pt x="5994007" y="2915445"/>
                  </a:cubicBezTo>
                  <a:cubicBezTo>
                    <a:pt x="6020807" y="1757358"/>
                    <a:pt x="6155105" y="1172620"/>
                    <a:pt x="6155428" y="1059934"/>
                  </a:cubicBezTo>
                  <a:cubicBezTo>
                    <a:pt x="6155100" y="954402"/>
                    <a:pt x="5062867" y="857842"/>
                    <a:pt x="4112424" y="619973"/>
                  </a:cubicBezTo>
                  <a:cubicBezTo>
                    <a:pt x="3161981" y="382104"/>
                    <a:pt x="2350888" y="0"/>
                    <a:pt x="2210071" y="31387"/>
                  </a:cubicBezTo>
                  <a:close/>
                </a:path>
              </a:pathLst>
            </a:custGeom>
            <a:blipFill>
              <a:blip r:embed="rId15"/>
              <a:stretch>
                <a:fillRect l="-661" t="-5863" r="-61526" b="-5"/>
              </a:stretch>
            </a:blipFill>
          </p:spPr>
        </p:sp>
      </p:grpSp>
      <p:sp>
        <p:nvSpPr>
          <p:cNvPr name="TextBox 21" id="21"/>
          <p:cNvSpPr txBox="true"/>
          <p:nvPr/>
        </p:nvSpPr>
        <p:spPr>
          <a:xfrm rot="0">
            <a:off x="5737927" y="4526498"/>
            <a:ext cx="2874372" cy="823465"/>
          </a:xfrm>
          <a:prstGeom prst="rect">
            <a:avLst/>
          </a:prstGeom>
        </p:spPr>
        <p:txBody>
          <a:bodyPr anchor="t" rtlCol="false" tIns="0" lIns="0" bIns="0" rIns="0">
            <a:spAutoFit/>
          </a:bodyPr>
          <a:lstStyle/>
          <a:p>
            <a:pPr>
              <a:lnSpc>
                <a:spcPts val="6641"/>
              </a:lnSpc>
            </a:pPr>
            <a:r>
              <a:rPr lang="en-US" sz="5069">
                <a:solidFill>
                  <a:srgbClr val="FFFFFF"/>
                </a:solidFill>
                <a:latin typeface="Livvic Heavy"/>
              </a:rPr>
              <a:t>Ethiopia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646506" y="-654633"/>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23990" y="6895829"/>
            <a:ext cx="4819678" cy="4114800"/>
          </a:xfrm>
          <a:custGeom>
            <a:avLst/>
            <a:gdLst/>
            <a:ahLst/>
            <a:cxnLst/>
            <a:rect r="r" b="b" t="t" l="l"/>
            <a:pathLst>
              <a:path h="4114800" w="4819678">
                <a:moveTo>
                  <a:pt x="0" y="0"/>
                </a:moveTo>
                <a:lnTo>
                  <a:pt x="4819678" y="0"/>
                </a:lnTo>
                <a:lnTo>
                  <a:pt x="481967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0" y="9012414"/>
            <a:ext cx="1274591" cy="1274586"/>
            <a:chOff x="0" y="0"/>
            <a:chExt cx="6350000" cy="6349975"/>
          </a:xfrm>
        </p:grpSpPr>
        <p:sp>
          <p:nvSpPr>
            <p:cNvPr name="Freeform 5" id="5"/>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0" t="0" r="0" b="0"/>
              </a:stretch>
            </a:blipFill>
          </p:spPr>
        </p:sp>
      </p:grpSp>
      <p:sp>
        <p:nvSpPr>
          <p:cNvPr name="Freeform 6" id="6"/>
          <p:cNvSpPr/>
          <p:nvPr/>
        </p:nvSpPr>
        <p:spPr>
          <a:xfrm flipH="false" flipV="false" rot="0">
            <a:off x="14226988" y="-253840"/>
            <a:ext cx="4819678" cy="4114800"/>
          </a:xfrm>
          <a:custGeom>
            <a:avLst/>
            <a:gdLst/>
            <a:ahLst/>
            <a:cxnLst/>
            <a:rect r="r" b="b" t="t" l="l"/>
            <a:pathLst>
              <a:path h="4114800" w="4819678">
                <a:moveTo>
                  <a:pt x="0" y="0"/>
                </a:moveTo>
                <a:lnTo>
                  <a:pt x="4819678" y="0"/>
                </a:lnTo>
                <a:lnTo>
                  <a:pt x="481967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5338203" y="7478122"/>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1490115" y="2835313"/>
            <a:ext cx="15292761" cy="4586597"/>
            <a:chOff x="0" y="0"/>
            <a:chExt cx="8770703" cy="2630505"/>
          </a:xfrm>
        </p:grpSpPr>
        <p:sp>
          <p:nvSpPr>
            <p:cNvPr name="Freeform 9" id="9"/>
            <p:cNvSpPr/>
            <p:nvPr/>
          </p:nvSpPr>
          <p:spPr>
            <a:xfrm flipH="false" flipV="false" rot="0">
              <a:off x="13970" y="17780"/>
              <a:ext cx="8740224" cy="2591135"/>
            </a:xfrm>
            <a:custGeom>
              <a:avLst/>
              <a:gdLst/>
              <a:ahLst/>
              <a:cxnLst/>
              <a:rect r="r" b="b" t="t" l="l"/>
              <a:pathLst>
                <a:path h="2591135" w="8740224">
                  <a:moveTo>
                    <a:pt x="8723713" y="2591135"/>
                  </a:moveTo>
                  <a:lnTo>
                    <a:pt x="15240" y="2583515"/>
                  </a:lnTo>
                  <a:lnTo>
                    <a:pt x="0" y="11430"/>
                  </a:lnTo>
                  <a:lnTo>
                    <a:pt x="8740224" y="0"/>
                  </a:lnTo>
                  <a:close/>
                </a:path>
              </a:pathLst>
            </a:custGeom>
            <a:solidFill>
              <a:srgbClr val="EFE9CE"/>
            </a:solidFill>
          </p:spPr>
        </p:sp>
        <p:sp>
          <p:nvSpPr>
            <p:cNvPr name="Freeform 10" id="10"/>
            <p:cNvSpPr/>
            <p:nvPr/>
          </p:nvSpPr>
          <p:spPr>
            <a:xfrm flipH="false" flipV="false" rot="0">
              <a:off x="0" y="-2540"/>
              <a:ext cx="8775783" cy="2635585"/>
            </a:xfrm>
            <a:custGeom>
              <a:avLst/>
              <a:gdLst/>
              <a:ahLst/>
              <a:cxnLst/>
              <a:rect r="r" b="b" t="t" l="l"/>
              <a:pathLst>
                <a:path h="2635585" w="8775783">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4" y="11430"/>
                  </a:cubicBezTo>
                  <a:cubicBezTo>
                    <a:pt x="8259590" y="8890"/>
                    <a:pt x="8486297"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95722"/>
                    <a:pt x="8774513" y="152311"/>
                    <a:pt x="8774513" y="208901"/>
                  </a:cubicBezTo>
                  <a:cubicBezTo>
                    <a:pt x="8774513" y="271553"/>
                    <a:pt x="8774513" y="334205"/>
                    <a:pt x="8774513" y="396858"/>
                  </a:cubicBezTo>
                  <a:cubicBezTo>
                    <a:pt x="8774513" y="534289"/>
                    <a:pt x="8773244" y="669699"/>
                    <a:pt x="8770703" y="807130"/>
                  </a:cubicBezTo>
                  <a:cubicBezTo>
                    <a:pt x="8768163" y="924351"/>
                    <a:pt x="8765623" y="1039551"/>
                    <a:pt x="8765623" y="1156771"/>
                  </a:cubicBezTo>
                  <a:cubicBezTo>
                    <a:pt x="8764353" y="1411423"/>
                    <a:pt x="8763083" y="1668096"/>
                    <a:pt x="8763083" y="1924769"/>
                  </a:cubicBezTo>
                  <a:cubicBezTo>
                    <a:pt x="8761813" y="2130916"/>
                    <a:pt x="8764353" y="2339084"/>
                    <a:pt x="8760544" y="2545231"/>
                  </a:cubicBezTo>
                  <a:cubicBezTo>
                    <a:pt x="8760544" y="2569484"/>
                    <a:pt x="8759273" y="2593675"/>
                    <a:pt x="8758003" y="2608915"/>
                  </a:cubicBezTo>
                  <a:cubicBezTo>
                    <a:pt x="8756733" y="2624155"/>
                    <a:pt x="8751653" y="2635585"/>
                    <a:pt x="8735144" y="2634315"/>
                  </a:cubicBezTo>
                  <a:cubicBezTo>
                    <a:pt x="8713553" y="2631775"/>
                    <a:pt x="8606735" y="2627965"/>
                    <a:pt x="8479213" y="2629235"/>
                  </a:cubicBezTo>
                  <a:cubicBezTo>
                    <a:pt x="7997461" y="2631775"/>
                    <a:pt x="7522793" y="2629235"/>
                    <a:pt x="7041042" y="2626695"/>
                  </a:cubicBezTo>
                  <a:cubicBezTo>
                    <a:pt x="6084622" y="2621615"/>
                    <a:pt x="5128202" y="2626695"/>
                    <a:pt x="4171783" y="2622885"/>
                  </a:cubicBezTo>
                  <a:cubicBezTo>
                    <a:pt x="3668777" y="2620345"/>
                    <a:pt x="3165771" y="2621615"/>
                    <a:pt x="2662765" y="2621615"/>
                  </a:cubicBezTo>
                  <a:cubicBezTo>
                    <a:pt x="2528158" y="2621615"/>
                    <a:pt x="2400636" y="2620345"/>
                    <a:pt x="2266028" y="2620345"/>
                  </a:cubicBezTo>
                  <a:cubicBezTo>
                    <a:pt x="2032237" y="2619075"/>
                    <a:pt x="1805530" y="2622885"/>
                    <a:pt x="1571738" y="2621615"/>
                  </a:cubicBezTo>
                  <a:cubicBezTo>
                    <a:pt x="1337947" y="2620345"/>
                    <a:pt x="1097071" y="2619075"/>
                    <a:pt x="863280" y="2617805"/>
                  </a:cubicBezTo>
                  <a:cubicBezTo>
                    <a:pt x="622404" y="2616535"/>
                    <a:pt x="232751" y="2616535"/>
                    <a:pt x="41910" y="2613995"/>
                  </a:cubicBezTo>
                  <a:cubicBezTo>
                    <a:pt x="17780" y="2611455"/>
                    <a:pt x="19050" y="2610185"/>
                    <a:pt x="19050" y="2579589"/>
                  </a:cubicBezTo>
                  <a:cubicBezTo>
                    <a:pt x="19050" y="2573526"/>
                    <a:pt x="19050" y="2565441"/>
                    <a:pt x="19050" y="2559378"/>
                  </a:cubicBezTo>
                  <a:cubicBezTo>
                    <a:pt x="19050" y="2527042"/>
                    <a:pt x="19050" y="2496726"/>
                    <a:pt x="19050" y="2464389"/>
                  </a:cubicBezTo>
                  <a:cubicBezTo>
                    <a:pt x="19050" y="2351210"/>
                    <a:pt x="19050" y="2238032"/>
                    <a:pt x="19050" y="2124853"/>
                  </a:cubicBezTo>
                  <a:cubicBezTo>
                    <a:pt x="19050" y="1862117"/>
                    <a:pt x="19050" y="1599381"/>
                    <a:pt x="19050" y="1336645"/>
                  </a:cubicBezTo>
                  <a:cubicBezTo>
                    <a:pt x="19050" y="1269950"/>
                    <a:pt x="19050" y="1205277"/>
                    <a:pt x="17780" y="1138582"/>
                  </a:cubicBezTo>
                  <a:cubicBezTo>
                    <a:pt x="12700" y="865741"/>
                    <a:pt x="12700" y="592899"/>
                    <a:pt x="8890" y="322079"/>
                  </a:cubicBezTo>
                  <a:cubicBezTo>
                    <a:pt x="8890" y="263469"/>
                    <a:pt x="7620" y="204858"/>
                    <a:pt x="7620" y="146248"/>
                  </a:cubicBezTo>
                  <a:cubicBezTo>
                    <a:pt x="3810" y="87638"/>
                    <a:pt x="0" y="48260"/>
                    <a:pt x="0" y="15240"/>
                  </a:cubicBezTo>
                  <a:close/>
                  <a:moveTo>
                    <a:pt x="8731333" y="2601295"/>
                  </a:moveTo>
                  <a:cubicBezTo>
                    <a:pt x="8733873" y="2545231"/>
                    <a:pt x="8732603" y="2482579"/>
                    <a:pt x="8733873" y="2417905"/>
                  </a:cubicBezTo>
                  <a:cubicBezTo>
                    <a:pt x="8735144" y="2294621"/>
                    <a:pt x="8735144" y="2169316"/>
                    <a:pt x="8736413" y="2046032"/>
                  </a:cubicBezTo>
                  <a:cubicBezTo>
                    <a:pt x="8737683" y="1777233"/>
                    <a:pt x="8738953" y="1510455"/>
                    <a:pt x="8740223" y="1241656"/>
                  </a:cubicBezTo>
                  <a:cubicBezTo>
                    <a:pt x="8742763" y="906162"/>
                    <a:pt x="8747844" y="572689"/>
                    <a:pt x="8749113" y="237195"/>
                  </a:cubicBezTo>
                  <a:cubicBezTo>
                    <a:pt x="8749113" y="182627"/>
                    <a:pt x="8750383" y="128059"/>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6"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9553"/>
                    <a:pt x="24130" y="103806"/>
                  </a:cubicBezTo>
                  <a:cubicBezTo>
                    <a:pt x="25400" y="134122"/>
                    <a:pt x="25400" y="164437"/>
                    <a:pt x="25400" y="194753"/>
                  </a:cubicBezTo>
                  <a:cubicBezTo>
                    <a:pt x="25400" y="320058"/>
                    <a:pt x="21590" y="443342"/>
                    <a:pt x="25400" y="568647"/>
                  </a:cubicBezTo>
                  <a:cubicBezTo>
                    <a:pt x="30480" y="718204"/>
                    <a:pt x="30480" y="867762"/>
                    <a:pt x="30480" y="1017319"/>
                  </a:cubicBezTo>
                  <a:cubicBezTo>
                    <a:pt x="31750" y="1259845"/>
                    <a:pt x="31750" y="1502371"/>
                    <a:pt x="31750" y="1744896"/>
                  </a:cubicBezTo>
                  <a:cubicBezTo>
                    <a:pt x="31750" y="1983380"/>
                    <a:pt x="31750" y="2221863"/>
                    <a:pt x="33020" y="2460347"/>
                  </a:cubicBezTo>
                  <a:cubicBezTo>
                    <a:pt x="33020" y="2482579"/>
                    <a:pt x="33020" y="2506831"/>
                    <a:pt x="33020" y="2529063"/>
                  </a:cubicBezTo>
                  <a:cubicBezTo>
                    <a:pt x="33020" y="2549273"/>
                    <a:pt x="33020" y="2571505"/>
                    <a:pt x="39370" y="2593675"/>
                  </a:cubicBezTo>
                  <a:cubicBezTo>
                    <a:pt x="45720" y="2597485"/>
                    <a:pt x="119398" y="2597485"/>
                    <a:pt x="161905" y="2598755"/>
                  </a:cubicBezTo>
                  <a:cubicBezTo>
                    <a:pt x="232751" y="2600025"/>
                    <a:pt x="296512" y="2600025"/>
                    <a:pt x="360274" y="2600025"/>
                  </a:cubicBezTo>
                  <a:cubicBezTo>
                    <a:pt x="579896" y="2597485"/>
                    <a:pt x="792434" y="2598755"/>
                    <a:pt x="1012056" y="2600025"/>
                  </a:cubicBezTo>
                  <a:cubicBezTo>
                    <a:pt x="1118325" y="2600025"/>
                    <a:pt x="1231678" y="2600025"/>
                    <a:pt x="1337947" y="2601295"/>
                  </a:cubicBezTo>
                  <a:cubicBezTo>
                    <a:pt x="1451300" y="2602565"/>
                    <a:pt x="1571738" y="2607645"/>
                    <a:pt x="1685092" y="2603835"/>
                  </a:cubicBezTo>
                  <a:cubicBezTo>
                    <a:pt x="1897629" y="2597485"/>
                    <a:pt x="2124336" y="2601295"/>
                    <a:pt x="2336874" y="2601295"/>
                  </a:cubicBezTo>
                  <a:cubicBezTo>
                    <a:pt x="2478566" y="2601295"/>
                    <a:pt x="2620258" y="2605105"/>
                    <a:pt x="2761949" y="2605105"/>
                  </a:cubicBezTo>
                  <a:cubicBezTo>
                    <a:pt x="2882387" y="2605105"/>
                    <a:pt x="3009910" y="2605105"/>
                    <a:pt x="3130348" y="2603835"/>
                  </a:cubicBezTo>
                  <a:cubicBezTo>
                    <a:pt x="3704200" y="2602565"/>
                    <a:pt x="4270967" y="2601295"/>
                    <a:pt x="4837734" y="2603835"/>
                  </a:cubicBezTo>
                  <a:cubicBezTo>
                    <a:pt x="5064441" y="2605105"/>
                    <a:pt x="5291148" y="2602565"/>
                    <a:pt x="5517855" y="2602565"/>
                  </a:cubicBezTo>
                  <a:cubicBezTo>
                    <a:pt x="5737477" y="2601295"/>
                    <a:pt x="5957099" y="2597485"/>
                    <a:pt x="6176721" y="2601295"/>
                  </a:cubicBezTo>
                  <a:cubicBezTo>
                    <a:pt x="6396343" y="2605105"/>
                    <a:pt x="6623051" y="2602565"/>
                    <a:pt x="6842673" y="2606375"/>
                  </a:cubicBezTo>
                  <a:cubicBezTo>
                    <a:pt x="7069379" y="2610185"/>
                    <a:pt x="7296086" y="2605105"/>
                    <a:pt x="7522793" y="2605105"/>
                  </a:cubicBezTo>
                  <a:cubicBezTo>
                    <a:pt x="7742416" y="2605105"/>
                    <a:pt x="7969122" y="2605105"/>
                    <a:pt x="8188744" y="2606375"/>
                  </a:cubicBezTo>
                  <a:cubicBezTo>
                    <a:pt x="8408367" y="2603835"/>
                    <a:pt x="8613820" y="2601295"/>
                    <a:pt x="8731333" y="2601295"/>
                  </a:cubicBezTo>
                  <a:close/>
                </a:path>
              </a:pathLst>
            </a:custGeom>
            <a:solidFill>
              <a:srgbClr val="AC182E"/>
            </a:solidFill>
          </p:spPr>
        </p:sp>
      </p:grpSp>
      <p:grpSp>
        <p:nvGrpSpPr>
          <p:cNvPr name="Group 11" id="11"/>
          <p:cNvGrpSpPr/>
          <p:nvPr/>
        </p:nvGrpSpPr>
        <p:grpSpPr>
          <a:xfrm rot="0">
            <a:off x="1490115" y="2825185"/>
            <a:ext cx="15292761" cy="1542296"/>
            <a:chOff x="0" y="0"/>
            <a:chExt cx="8770703" cy="884538"/>
          </a:xfrm>
        </p:grpSpPr>
        <p:sp>
          <p:nvSpPr>
            <p:cNvPr name="Freeform 12" id="12"/>
            <p:cNvSpPr/>
            <p:nvPr/>
          </p:nvSpPr>
          <p:spPr>
            <a:xfrm flipH="false" flipV="false" rot="0">
              <a:off x="13970" y="17780"/>
              <a:ext cx="8740224" cy="845168"/>
            </a:xfrm>
            <a:custGeom>
              <a:avLst/>
              <a:gdLst/>
              <a:ahLst/>
              <a:cxnLst/>
              <a:rect r="r" b="b" t="t" l="l"/>
              <a:pathLst>
                <a:path h="845168" w="8740224">
                  <a:moveTo>
                    <a:pt x="8723713" y="845168"/>
                  </a:moveTo>
                  <a:lnTo>
                    <a:pt x="15240" y="837548"/>
                  </a:lnTo>
                  <a:lnTo>
                    <a:pt x="0" y="11430"/>
                  </a:lnTo>
                  <a:lnTo>
                    <a:pt x="8740224" y="0"/>
                  </a:lnTo>
                  <a:close/>
                </a:path>
              </a:pathLst>
            </a:custGeom>
            <a:solidFill>
              <a:srgbClr val="208BB2"/>
            </a:solidFill>
          </p:spPr>
        </p:sp>
        <p:sp>
          <p:nvSpPr>
            <p:cNvPr name="Freeform 13" id="13"/>
            <p:cNvSpPr/>
            <p:nvPr/>
          </p:nvSpPr>
          <p:spPr>
            <a:xfrm flipH="false" flipV="false" rot="0">
              <a:off x="0" y="-2540"/>
              <a:ext cx="8775783" cy="889618"/>
            </a:xfrm>
            <a:custGeom>
              <a:avLst/>
              <a:gdLst/>
              <a:ahLst/>
              <a:cxnLst/>
              <a:rect r="r" b="b" t="t" l="l"/>
              <a:pathLst>
                <a:path h="889618" w="8775783">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4" y="11430"/>
                  </a:cubicBezTo>
                  <a:cubicBezTo>
                    <a:pt x="8259590" y="8890"/>
                    <a:pt x="8486297"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80612"/>
                    <a:pt x="8774513" y="97935"/>
                    <a:pt x="8774513" y="115258"/>
                  </a:cubicBezTo>
                  <a:cubicBezTo>
                    <a:pt x="8774513" y="134436"/>
                    <a:pt x="8774513" y="153615"/>
                    <a:pt x="8774513" y="172794"/>
                  </a:cubicBezTo>
                  <a:cubicBezTo>
                    <a:pt x="8774513" y="214863"/>
                    <a:pt x="8773244" y="256314"/>
                    <a:pt x="8770703" y="298383"/>
                  </a:cubicBezTo>
                  <a:cubicBezTo>
                    <a:pt x="8768163" y="334265"/>
                    <a:pt x="8765623" y="369529"/>
                    <a:pt x="8765623" y="405412"/>
                  </a:cubicBezTo>
                  <a:cubicBezTo>
                    <a:pt x="8764353" y="483364"/>
                    <a:pt x="8763083" y="561934"/>
                    <a:pt x="8763083" y="640505"/>
                  </a:cubicBezTo>
                  <a:cubicBezTo>
                    <a:pt x="8761813" y="703609"/>
                    <a:pt x="8764353" y="767332"/>
                    <a:pt x="8760544" y="830435"/>
                  </a:cubicBezTo>
                  <a:cubicBezTo>
                    <a:pt x="8760544" y="837859"/>
                    <a:pt x="8759273" y="847708"/>
                    <a:pt x="8758003" y="862948"/>
                  </a:cubicBezTo>
                  <a:cubicBezTo>
                    <a:pt x="8756733" y="878188"/>
                    <a:pt x="8751653" y="889618"/>
                    <a:pt x="8735144" y="888348"/>
                  </a:cubicBezTo>
                  <a:cubicBezTo>
                    <a:pt x="8713553" y="885808"/>
                    <a:pt x="8606735" y="881998"/>
                    <a:pt x="8479213" y="883268"/>
                  </a:cubicBezTo>
                  <a:cubicBezTo>
                    <a:pt x="7997461" y="885808"/>
                    <a:pt x="7522793" y="883268"/>
                    <a:pt x="7041042" y="880728"/>
                  </a:cubicBezTo>
                  <a:cubicBezTo>
                    <a:pt x="6084622" y="875648"/>
                    <a:pt x="5128202" y="880728"/>
                    <a:pt x="4171783" y="876918"/>
                  </a:cubicBezTo>
                  <a:cubicBezTo>
                    <a:pt x="3668777" y="874378"/>
                    <a:pt x="3165771" y="875648"/>
                    <a:pt x="2662765" y="875648"/>
                  </a:cubicBezTo>
                  <a:cubicBezTo>
                    <a:pt x="2528158" y="875648"/>
                    <a:pt x="2400636" y="874378"/>
                    <a:pt x="2266028" y="874378"/>
                  </a:cubicBezTo>
                  <a:cubicBezTo>
                    <a:pt x="2032237" y="873108"/>
                    <a:pt x="1805530" y="876918"/>
                    <a:pt x="1571738" y="875648"/>
                  </a:cubicBezTo>
                  <a:cubicBezTo>
                    <a:pt x="1337947" y="874378"/>
                    <a:pt x="1097071" y="873108"/>
                    <a:pt x="863280" y="871838"/>
                  </a:cubicBezTo>
                  <a:cubicBezTo>
                    <a:pt x="622404" y="870568"/>
                    <a:pt x="232751"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8731333" y="855328"/>
                  </a:moveTo>
                  <a:cubicBezTo>
                    <a:pt x="8733873" y="830435"/>
                    <a:pt x="8732603" y="811257"/>
                    <a:pt x="8733873" y="791460"/>
                  </a:cubicBezTo>
                  <a:cubicBezTo>
                    <a:pt x="8735144" y="753721"/>
                    <a:pt x="8735144" y="715364"/>
                    <a:pt x="8736413" y="677625"/>
                  </a:cubicBezTo>
                  <a:cubicBezTo>
                    <a:pt x="8737683" y="595342"/>
                    <a:pt x="8738953" y="513679"/>
                    <a:pt x="8740223" y="431396"/>
                  </a:cubicBezTo>
                  <a:cubicBezTo>
                    <a:pt x="8742763" y="328697"/>
                    <a:pt x="8747844" y="226618"/>
                    <a:pt x="8749113" y="123919"/>
                  </a:cubicBezTo>
                  <a:cubicBezTo>
                    <a:pt x="8749113" y="107215"/>
                    <a:pt x="8750383" y="90511"/>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6"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119398" y="851518"/>
                    <a:pt x="161905" y="852788"/>
                  </a:cubicBezTo>
                  <a:cubicBezTo>
                    <a:pt x="232751" y="854058"/>
                    <a:pt x="296512" y="854058"/>
                    <a:pt x="360274" y="854058"/>
                  </a:cubicBezTo>
                  <a:cubicBezTo>
                    <a:pt x="579896" y="851518"/>
                    <a:pt x="792434" y="852788"/>
                    <a:pt x="1012056" y="854058"/>
                  </a:cubicBezTo>
                  <a:cubicBezTo>
                    <a:pt x="1118325" y="854058"/>
                    <a:pt x="1231678" y="854058"/>
                    <a:pt x="1337947" y="855328"/>
                  </a:cubicBezTo>
                  <a:cubicBezTo>
                    <a:pt x="1451300" y="856598"/>
                    <a:pt x="1571738" y="861678"/>
                    <a:pt x="1685092" y="857868"/>
                  </a:cubicBezTo>
                  <a:cubicBezTo>
                    <a:pt x="1897629" y="851518"/>
                    <a:pt x="2124336" y="855328"/>
                    <a:pt x="2336874" y="855328"/>
                  </a:cubicBezTo>
                  <a:cubicBezTo>
                    <a:pt x="2478566" y="855328"/>
                    <a:pt x="2620258" y="859138"/>
                    <a:pt x="2761949" y="859138"/>
                  </a:cubicBezTo>
                  <a:cubicBezTo>
                    <a:pt x="2882387" y="859138"/>
                    <a:pt x="3009910" y="859138"/>
                    <a:pt x="3130348" y="857868"/>
                  </a:cubicBezTo>
                  <a:cubicBezTo>
                    <a:pt x="3704200" y="856598"/>
                    <a:pt x="4270967" y="855328"/>
                    <a:pt x="4837734" y="857868"/>
                  </a:cubicBezTo>
                  <a:cubicBezTo>
                    <a:pt x="5064441" y="859138"/>
                    <a:pt x="5291148" y="856598"/>
                    <a:pt x="5517855" y="856598"/>
                  </a:cubicBezTo>
                  <a:cubicBezTo>
                    <a:pt x="5737477" y="855328"/>
                    <a:pt x="5957099" y="851518"/>
                    <a:pt x="6176721" y="855328"/>
                  </a:cubicBezTo>
                  <a:cubicBezTo>
                    <a:pt x="6396343" y="859138"/>
                    <a:pt x="6623051" y="856598"/>
                    <a:pt x="6842673" y="860408"/>
                  </a:cubicBezTo>
                  <a:cubicBezTo>
                    <a:pt x="7069379" y="864218"/>
                    <a:pt x="7296086" y="859138"/>
                    <a:pt x="7522793" y="859138"/>
                  </a:cubicBezTo>
                  <a:cubicBezTo>
                    <a:pt x="7742416" y="859138"/>
                    <a:pt x="7969122" y="859138"/>
                    <a:pt x="8188744" y="860408"/>
                  </a:cubicBezTo>
                  <a:cubicBezTo>
                    <a:pt x="8408367" y="857868"/>
                    <a:pt x="8613820" y="855328"/>
                    <a:pt x="8731333" y="855328"/>
                  </a:cubicBezTo>
                  <a:close/>
                </a:path>
              </a:pathLst>
            </a:custGeom>
            <a:solidFill>
              <a:srgbClr val="9D432A"/>
            </a:solidFill>
          </p:spPr>
        </p:sp>
      </p:grpSp>
      <p:sp>
        <p:nvSpPr>
          <p:cNvPr name="TextBox 14" id="14"/>
          <p:cNvSpPr txBox="true"/>
          <p:nvPr/>
        </p:nvSpPr>
        <p:spPr>
          <a:xfrm rot="0">
            <a:off x="2177299" y="4839870"/>
            <a:ext cx="8991614" cy="1728637"/>
          </a:xfrm>
          <a:prstGeom prst="rect">
            <a:avLst/>
          </a:prstGeom>
        </p:spPr>
        <p:txBody>
          <a:bodyPr anchor="t" rtlCol="false" tIns="0" lIns="0" bIns="0" rIns="0">
            <a:spAutoFit/>
          </a:bodyPr>
          <a:lstStyle/>
          <a:p>
            <a:pPr>
              <a:lnSpc>
                <a:spcPts val="3447"/>
              </a:lnSpc>
            </a:pPr>
            <a:r>
              <a:rPr lang="en-US" sz="2462">
                <a:solidFill>
                  <a:srgbClr val="000000"/>
                </a:solidFill>
                <a:latin typeface="Livvic"/>
              </a:rPr>
              <a:t>The processions are the main event of Timkat. They feature sacred replicas of religious artifacts called </a:t>
            </a:r>
            <a:r>
              <a:rPr lang="en-US" sz="2462">
                <a:solidFill>
                  <a:srgbClr val="000000"/>
                </a:solidFill>
                <a:latin typeface="Livvic Italics"/>
              </a:rPr>
              <a:t>tabots</a:t>
            </a:r>
            <a:r>
              <a:rPr lang="en-US" sz="2462">
                <a:solidFill>
                  <a:srgbClr val="000000"/>
                </a:solidFill>
                <a:latin typeface="Livvic"/>
              </a:rPr>
              <a:t>. The tabots are carried on the heads of the priests.  They must be covered </a:t>
            </a:r>
          </a:p>
          <a:p>
            <a:pPr>
              <a:lnSpc>
                <a:spcPts val="3447"/>
              </a:lnSpc>
            </a:pPr>
            <a:r>
              <a:rPr lang="en-US" sz="2462">
                <a:solidFill>
                  <a:srgbClr val="000000"/>
                </a:solidFill>
                <a:latin typeface="Livvic"/>
              </a:rPr>
              <a:t>so that no one can look at them because they are so sacred.</a:t>
            </a:r>
          </a:p>
        </p:txBody>
      </p:sp>
      <p:grpSp>
        <p:nvGrpSpPr>
          <p:cNvPr name="Group 15" id="15"/>
          <p:cNvGrpSpPr/>
          <p:nvPr/>
        </p:nvGrpSpPr>
        <p:grpSpPr>
          <a:xfrm rot="4798963">
            <a:off x="935900" y="1026770"/>
            <a:ext cx="3175555" cy="3292734"/>
            <a:chOff x="-22860" y="-35560"/>
            <a:chExt cx="6195060" cy="6423660"/>
          </a:xfrm>
        </p:grpSpPr>
        <p:sp>
          <p:nvSpPr>
            <p:cNvPr name="Freeform 16" id="16"/>
            <p:cNvSpPr/>
            <p:nvPr/>
          </p:nvSpPr>
          <p:spPr>
            <a:xfrm flipH="false" flipV="false" rot="-4969324">
              <a:off x="-99985" y="203440"/>
              <a:ext cx="6560535" cy="6083628"/>
            </a:xfrm>
            <a:custGeom>
              <a:avLst/>
              <a:gdLst/>
              <a:ahLst/>
              <a:cxnLst/>
              <a:rect r="r" b="b" t="t" l="l"/>
              <a:pathLst>
                <a:path h="6083628" w="6560535">
                  <a:moveTo>
                    <a:pt x="6131070" y="1058880"/>
                  </a:moveTo>
                  <a:cubicBezTo>
                    <a:pt x="6208475" y="1124654"/>
                    <a:pt x="6560534" y="4357197"/>
                    <a:pt x="6543092" y="4574439"/>
                  </a:cubicBezTo>
                  <a:cubicBezTo>
                    <a:pt x="6525650" y="4791681"/>
                    <a:pt x="4584442" y="5944975"/>
                    <a:pt x="4476078" y="5958623"/>
                  </a:cubicBezTo>
                  <a:cubicBezTo>
                    <a:pt x="4367714" y="5972270"/>
                    <a:pt x="2293208" y="6067125"/>
                    <a:pt x="2227686" y="6075377"/>
                  </a:cubicBezTo>
                  <a:cubicBezTo>
                    <a:pt x="2162164" y="6083628"/>
                    <a:pt x="329603" y="5141908"/>
                    <a:pt x="261698" y="4958456"/>
                  </a:cubicBezTo>
                  <a:cubicBezTo>
                    <a:pt x="193793" y="4775003"/>
                    <a:pt x="0" y="1833575"/>
                    <a:pt x="19038" y="1639173"/>
                  </a:cubicBezTo>
                  <a:cubicBezTo>
                    <a:pt x="38076" y="1444770"/>
                    <a:pt x="1782677" y="102471"/>
                    <a:pt x="1996390" y="51236"/>
                  </a:cubicBezTo>
                  <a:cubicBezTo>
                    <a:pt x="2210103" y="0"/>
                    <a:pt x="4182902" y="134279"/>
                    <a:pt x="4364574" y="184362"/>
                  </a:cubicBezTo>
                  <a:cubicBezTo>
                    <a:pt x="4546245" y="234444"/>
                    <a:pt x="5910364" y="871630"/>
                    <a:pt x="6131070" y="1058880"/>
                  </a:cubicBezTo>
                  <a:close/>
                </a:path>
              </a:pathLst>
            </a:custGeom>
            <a:blipFill>
              <a:blip r:embed="rId7"/>
              <a:stretch>
                <a:fillRect l="-2197" t="0" r="0" b="-40780"/>
              </a:stretch>
            </a:blipFill>
          </p:spPr>
        </p:sp>
      </p:grpSp>
      <p:sp>
        <p:nvSpPr>
          <p:cNvPr name="TextBox 17" id="17"/>
          <p:cNvSpPr txBox="true"/>
          <p:nvPr/>
        </p:nvSpPr>
        <p:spPr>
          <a:xfrm rot="0">
            <a:off x="4611558" y="3230888"/>
            <a:ext cx="3058888" cy="654691"/>
          </a:xfrm>
          <a:prstGeom prst="rect">
            <a:avLst/>
          </a:prstGeom>
        </p:spPr>
        <p:txBody>
          <a:bodyPr anchor="t" rtlCol="false" tIns="0" lIns="0" bIns="0" rIns="0">
            <a:spAutoFit/>
          </a:bodyPr>
          <a:lstStyle/>
          <a:p>
            <a:pPr>
              <a:lnSpc>
                <a:spcPts val="5408"/>
              </a:lnSpc>
              <a:spcBef>
                <a:spcPct val="0"/>
              </a:spcBef>
            </a:pPr>
            <a:r>
              <a:rPr lang="en-US" sz="3863" spc="154">
                <a:solidFill>
                  <a:srgbClr val="FFFFFF"/>
                </a:solidFill>
                <a:latin typeface="Now Bold"/>
              </a:rPr>
              <a:t>Processions</a:t>
            </a:r>
          </a:p>
        </p:txBody>
      </p:sp>
      <p:grpSp>
        <p:nvGrpSpPr>
          <p:cNvPr name="Group 18" id="18"/>
          <p:cNvGrpSpPr/>
          <p:nvPr/>
        </p:nvGrpSpPr>
        <p:grpSpPr>
          <a:xfrm rot="0">
            <a:off x="11168913" y="1326587"/>
            <a:ext cx="6868372" cy="7121817"/>
            <a:chOff x="-22860" y="-35560"/>
            <a:chExt cx="6195060" cy="6423660"/>
          </a:xfrm>
        </p:grpSpPr>
        <p:sp>
          <p:nvSpPr>
            <p:cNvPr name="Freeform 19" id="19"/>
            <p:cNvSpPr/>
            <p:nvPr/>
          </p:nvSpPr>
          <p:spPr>
            <a:xfrm flipH="false" flipV="false" rot="0">
              <a:off x="0" y="0"/>
              <a:ext cx="6195060" cy="6423660"/>
            </a:xfrm>
            <a:custGeom>
              <a:avLst/>
              <a:gdLst/>
              <a:ahLst/>
              <a:cxnLst/>
              <a:rect r="r" b="b" t="t" l="l"/>
              <a:pathLst>
                <a:path h="6423660" w="6195060">
                  <a:moveTo>
                    <a:pt x="1540510" y="68580"/>
                  </a:moveTo>
                  <a:cubicBezTo>
                    <a:pt x="1615440" y="0"/>
                    <a:pt x="4866640" y="54610"/>
                    <a:pt x="5080000" y="99060"/>
                  </a:cubicBezTo>
                  <a:cubicBezTo>
                    <a:pt x="5293360" y="143510"/>
                    <a:pt x="6195060" y="2213610"/>
                    <a:pt x="6195060" y="2322830"/>
                  </a:cubicBezTo>
                  <a:cubicBezTo>
                    <a:pt x="6195060" y="2432050"/>
                    <a:pt x="6029960" y="4502150"/>
                    <a:pt x="6029960" y="4568190"/>
                  </a:cubicBezTo>
                  <a:cubicBezTo>
                    <a:pt x="6029960" y="4634230"/>
                    <a:pt x="4866640" y="6334760"/>
                    <a:pt x="4676140" y="6379210"/>
                  </a:cubicBezTo>
                  <a:cubicBezTo>
                    <a:pt x="4485640" y="6423660"/>
                    <a:pt x="1543050" y="6248400"/>
                    <a:pt x="1352550" y="6205220"/>
                  </a:cubicBezTo>
                  <a:cubicBezTo>
                    <a:pt x="1162050" y="6162040"/>
                    <a:pt x="48260" y="4263390"/>
                    <a:pt x="24130" y="4044950"/>
                  </a:cubicBezTo>
                  <a:cubicBezTo>
                    <a:pt x="0" y="3826510"/>
                    <a:pt x="379730" y="1885950"/>
                    <a:pt x="452120" y="1711960"/>
                  </a:cubicBezTo>
                  <a:cubicBezTo>
                    <a:pt x="524510" y="1537970"/>
                    <a:pt x="1327150" y="264160"/>
                    <a:pt x="1540510" y="68580"/>
                  </a:cubicBezTo>
                  <a:close/>
                </a:path>
              </a:pathLst>
            </a:custGeom>
            <a:blipFill>
              <a:blip r:embed="rId8"/>
              <a:stretch>
                <a:fillRect l="-27128" t="0" r="-27128"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grpSp>
        <p:nvGrpSpPr>
          <p:cNvPr name="Group 2" id="2"/>
          <p:cNvGrpSpPr/>
          <p:nvPr/>
        </p:nvGrpSpPr>
        <p:grpSpPr>
          <a:xfrm rot="0">
            <a:off x="1314543" y="665775"/>
            <a:ext cx="15658914" cy="7429197"/>
            <a:chOff x="0" y="0"/>
            <a:chExt cx="6342253" cy="3009011"/>
          </a:xfrm>
        </p:grpSpPr>
        <p:sp>
          <p:nvSpPr>
            <p:cNvPr name="Freeform 3" id="3"/>
            <p:cNvSpPr/>
            <p:nvPr/>
          </p:nvSpPr>
          <p:spPr>
            <a:xfrm flipH="false" flipV="false" rot="0">
              <a:off x="0" y="0"/>
              <a:ext cx="6342253" cy="3009011"/>
            </a:xfrm>
            <a:custGeom>
              <a:avLst/>
              <a:gdLst/>
              <a:ahLst/>
              <a:cxnLst/>
              <a:rect r="r" b="b" t="t" l="l"/>
              <a:pathLst>
                <a:path h="3009011" w="6342253">
                  <a:moveTo>
                    <a:pt x="6342253" y="2047748"/>
                  </a:moveTo>
                  <a:lnTo>
                    <a:pt x="6342253" y="3009011"/>
                  </a:lnTo>
                  <a:lnTo>
                    <a:pt x="5380990" y="3009011"/>
                  </a:lnTo>
                  <a:lnTo>
                    <a:pt x="961263" y="3009011"/>
                  </a:lnTo>
                  <a:lnTo>
                    <a:pt x="0" y="3009011"/>
                  </a:lnTo>
                  <a:lnTo>
                    <a:pt x="0" y="2047748"/>
                  </a:lnTo>
                  <a:cubicBezTo>
                    <a:pt x="54737" y="2047748"/>
                    <a:pt x="108331" y="2052574"/>
                    <a:pt x="160655" y="2061337"/>
                  </a:cubicBezTo>
                  <a:cubicBezTo>
                    <a:pt x="579120" y="863854"/>
                    <a:pt x="1768729" y="0"/>
                    <a:pt x="3171190" y="0"/>
                  </a:cubicBezTo>
                  <a:cubicBezTo>
                    <a:pt x="4573651" y="0"/>
                    <a:pt x="5763260" y="863854"/>
                    <a:pt x="6181725" y="2061337"/>
                  </a:cubicBezTo>
                  <a:cubicBezTo>
                    <a:pt x="6233922" y="2052574"/>
                    <a:pt x="6287516" y="2047748"/>
                    <a:pt x="6342253" y="2047748"/>
                  </a:cubicBezTo>
                  <a:close/>
                </a:path>
              </a:pathLst>
            </a:custGeom>
            <a:blipFill>
              <a:blip r:embed="rId2"/>
              <a:stretch>
                <a:fillRect l="0" t="-9280" r="0" b="-9280"/>
              </a:stretch>
            </a:blipFill>
          </p:spPr>
        </p:sp>
      </p:grpSp>
      <p:grpSp>
        <p:nvGrpSpPr>
          <p:cNvPr name="Group 4" id="4"/>
          <p:cNvGrpSpPr/>
          <p:nvPr/>
        </p:nvGrpSpPr>
        <p:grpSpPr>
          <a:xfrm rot="0">
            <a:off x="3675631" y="8031175"/>
            <a:ext cx="11321723" cy="1331551"/>
            <a:chOff x="0" y="0"/>
            <a:chExt cx="9245057" cy="1087313"/>
          </a:xfrm>
        </p:grpSpPr>
        <p:sp>
          <p:nvSpPr>
            <p:cNvPr name="Freeform 5" id="5"/>
            <p:cNvSpPr/>
            <p:nvPr/>
          </p:nvSpPr>
          <p:spPr>
            <a:xfrm flipH="false" flipV="false" rot="0">
              <a:off x="13970" y="17780"/>
              <a:ext cx="9214578" cy="1047943"/>
            </a:xfrm>
            <a:custGeom>
              <a:avLst/>
              <a:gdLst/>
              <a:ahLst/>
              <a:cxnLst/>
              <a:rect r="r" b="b" t="t" l="l"/>
              <a:pathLst>
                <a:path h="1047943" w="9214578">
                  <a:moveTo>
                    <a:pt x="9198067" y="1047943"/>
                  </a:moveTo>
                  <a:lnTo>
                    <a:pt x="15240" y="1040323"/>
                  </a:lnTo>
                  <a:lnTo>
                    <a:pt x="0" y="11430"/>
                  </a:lnTo>
                  <a:lnTo>
                    <a:pt x="9214578" y="0"/>
                  </a:lnTo>
                  <a:close/>
                </a:path>
              </a:pathLst>
            </a:custGeom>
            <a:solidFill>
              <a:srgbClr val="208BB2"/>
            </a:solidFill>
          </p:spPr>
        </p:sp>
        <p:sp>
          <p:nvSpPr>
            <p:cNvPr name="Freeform 6" id="6"/>
            <p:cNvSpPr/>
            <p:nvPr/>
          </p:nvSpPr>
          <p:spPr>
            <a:xfrm flipH="false" flipV="false" rot="0">
              <a:off x="0" y="-2540"/>
              <a:ext cx="9250137" cy="1092393"/>
            </a:xfrm>
            <a:custGeom>
              <a:avLst/>
              <a:gdLst/>
              <a:ahLst/>
              <a:cxnLst/>
              <a:rect r="r" b="b" t="t" l="l"/>
              <a:pathLst>
                <a:path h="1092393" w="9250137">
                  <a:moveTo>
                    <a:pt x="0" y="15240"/>
                  </a:moveTo>
                  <a:cubicBezTo>
                    <a:pt x="41910" y="19050"/>
                    <a:pt x="235136" y="20320"/>
                    <a:pt x="481736" y="22860"/>
                  </a:cubicBezTo>
                  <a:cubicBezTo>
                    <a:pt x="728337" y="24130"/>
                    <a:pt x="982411" y="30480"/>
                    <a:pt x="1236484" y="27940"/>
                  </a:cubicBezTo>
                  <a:cubicBezTo>
                    <a:pt x="1356048" y="26670"/>
                    <a:pt x="1475612" y="22860"/>
                    <a:pt x="1595176" y="20320"/>
                  </a:cubicBezTo>
                  <a:cubicBezTo>
                    <a:pt x="1722213" y="17780"/>
                    <a:pt x="1849250" y="17780"/>
                    <a:pt x="1976287" y="19050"/>
                  </a:cubicBezTo>
                  <a:cubicBezTo>
                    <a:pt x="2192996" y="20320"/>
                    <a:pt x="2409706" y="20320"/>
                    <a:pt x="2618943" y="19050"/>
                  </a:cubicBezTo>
                  <a:cubicBezTo>
                    <a:pt x="3156981" y="16510"/>
                    <a:pt x="3695019" y="20320"/>
                    <a:pt x="4240530" y="17780"/>
                  </a:cubicBezTo>
                  <a:cubicBezTo>
                    <a:pt x="5137260" y="11430"/>
                    <a:pt x="6033991" y="6350"/>
                    <a:pt x="6938194" y="10160"/>
                  </a:cubicBezTo>
                  <a:cubicBezTo>
                    <a:pt x="7446340" y="12700"/>
                    <a:pt x="7961960" y="16510"/>
                    <a:pt x="8470107" y="11430"/>
                  </a:cubicBezTo>
                  <a:cubicBezTo>
                    <a:pt x="8709235" y="8890"/>
                    <a:pt x="8948363" y="1270"/>
                    <a:pt x="9186637" y="3810"/>
                  </a:cubicBezTo>
                  <a:cubicBezTo>
                    <a:pt x="9199337" y="3810"/>
                    <a:pt x="9224737" y="0"/>
                    <a:pt x="9233627" y="10160"/>
                  </a:cubicBezTo>
                  <a:cubicBezTo>
                    <a:pt x="9238707" y="15240"/>
                    <a:pt x="9237437" y="22860"/>
                    <a:pt x="9238707" y="29210"/>
                  </a:cubicBezTo>
                  <a:cubicBezTo>
                    <a:pt x="9239977" y="36830"/>
                    <a:pt x="9241248" y="45720"/>
                    <a:pt x="9243787" y="53340"/>
                  </a:cubicBezTo>
                  <a:cubicBezTo>
                    <a:pt x="9250137" y="82367"/>
                    <a:pt x="9248867" y="104250"/>
                    <a:pt x="9248867" y="126133"/>
                  </a:cubicBezTo>
                  <a:cubicBezTo>
                    <a:pt x="9248867" y="150361"/>
                    <a:pt x="9248867" y="174589"/>
                    <a:pt x="9248867" y="198816"/>
                  </a:cubicBezTo>
                  <a:cubicBezTo>
                    <a:pt x="9248867" y="251961"/>
                    <a:pt x="9247598" y="304324"/>
                    <a:pt x="9245057" y="357468"/>
                  </a:cubicBezTo>
                  <a:cubicBezTo>
                    <a:pt x="9242517" y="402798"/>
                    <a:pt x="9239977" y="447345"/>
                    <a:pt x="9239977" y="492674"/>
                  </a:cubicBezTo>
                  <a:cubicBezTo>
                    <a:pt x="9238707" y="591148"/>
                    <a:pt x="9237437" y="690403"/>
                    <a:pt x="9237437" y="789659"/>
                  </a:cubicBezTo>
                  <a:cubicBezTo>
                    <a:pt x="9236167" y="869376"/>
                    <a:pt x="9238707" y="949874"/>
                    <a:pt x="9234898" y="1029591"/>
                  </a:cubicBezTo>
                  <a:cubicBezTo>
                    <a:pt x="9234898" y="1038969"/>
                    <a:pt x="9233627" y="1050483"/>
                    <a:pt x="9232357" y="1065723"/>
                  </a:cubicBezTo>
                  <a:cubicBezTo>
                    <a:pt x="9231087" y="1080963"/>
                    <a:pt x="9226007" y="1092393"/>
                    <a:pt x="9209498" y="1091123"/>
                  </a:cubicBezTo>
                  <a:cubicBezTo>
                    <a:pt x="9187907" y="1088583"/>
                    <a:pt x="9075400" y="1084773"/>
                    <a:pt x="8940890" y="1086043"/>
                  </a:cubicBezTo>
                  <a:cubicBezTo>
                    <a:pt x="8432743" y="1088583"/>
                    <a:pt x="7932069" y="1086043"/>
                    <a:pt x="7423922" y="1083503"/>
                  </a:cubicBezTo>
                  <a:cubicBezTo>
                    <a:pt x="6415101" y="1078423"/>
                    <a:pt x="5406279" y="1083503"/>
                    <a:pt x="4397458" y="1079693"/>
                  </a:cubicBezTo>
                  <a:cubicBezTo>
                    <a:pt x="3866893" y="1077153"/>
                    <a:pt x="3336327" y="1078423"/>
                    <a:pt x="2805762" y="1078423"/>
                  </a:cubicBezTo>
                  <a:cubicBezTo>
                    <a:pt x="2663780" y="1078423"/>
                    <a:pt x="2529270" y="1077153"/>
                    <a:pt x="2387288" y="1077153"/>
                  </a:cubicBezTo>
                  <a:cubicBezTo>
                    <a:pt x="2140687" y="1075883"/>
                    <a:pt x="1901559" y="1079693"/>
                    <a:pt x="1654958" y="1078423"/>
                  </a:cubicBezTo>
                  <a:cubicBezTo>
                    <a:pt x="1408358" y="1077153"/>
                    <a:pt x="1154284" y="1075883"/>
                    <a:pt x="907683" y="1074613"/>
                  </a:cubicBezTo>
                  <a:cubicBezTo>
                    <a:pt x="653610" y="1073343"/>
                    <a:pt x="242609" y="1073343"/>
                    <a:pt x="41910" y="1070803"/>
                  </a:cubicBezTo>
                  <a:cubicBezTo>
                    <a:pt x="17780" y="1068263"/>
                    <a:pt x="19050" y="1066993"/>
                    <a:pt x="19050" y="1042877"/>
                  </a:cubicBezTo>
                  <a:cubicBezTo>
                    <a:pt x="19050" y="1040532"/>
                    <a:pt x="19050" y="1037406"/>
                    <a:pt x="19050" y="1035062"/>
                  </a:cubicBezTo>
                  <a:cubicBezTo>
                    <a:pt x="19050" y="1022557"/>
                    <a:pt x="19050" y="1010834"/>
                    <a:pt x="19050" y="998329"/>
                  </a:cubicBezTo>
                  <a:cubicBezTo>
                    <a:pt x="19050" y="954563"/>
                    <a:pt x="19050" y="910797"/>
                    <a:pt x="19050" y="867031"/>
                  </a:cubicBezTo>
                  <a:cubicBezTo>
                    <a:pt x="19050" y="765431"/>
                    <a:pt x="19050" y="663831"/>
                    <a:pt x="19050" y="562231"/>
                  </a:cubicBezTo>
                  <a:cubicBezTo>
                    <a:pt x="19050" y="536441"/>
                    <a:pt x="19050" y="511431"/>
                    <a:pt x="17780" y="485641"/>
                  </a:cubicBezTo>
                  <a:cubicBezTo>
                    <a:pt x="12700" y="380133"/>
                    <a:pt x="12700" y="274625"/>
                    <a:pt x="8890" y="169899"/>
                  </a:cubicBezTo>
                  <a:cubicBezTo>
                    <a:pt x="8890" y="147235"/>
                    <a:pt x="7620" y="124570"/>
                    <a:pt x="7620" y="101906"/>
                  </a:cubicBezTo>
                  <a:cubicBezTo>
                    <a:pt x="3810" y="79241"/>
                    <a:pt x="0" y="48260"/>
                    <a:pt x="0" y="15240"/>
                  </a:cubicBezTo>
                  <a:close/>
                  <a:moveTo>
                    <a:pt x="9205687" y="1058103"/>
                  </a:moveTo>
                  <a:cubicBezTo>
                    <a:pt x="9208227" y="1029591"/>
                    <a:pt x="9206957" y="1005363"/>
                    <a:pt x="9208227" y="980354"/>
                  </a:cubicBezTo>
                  <a:cubicBezTo>
                    <a:pt x="9209498" y="932680"/>
                    <a:pt x="9209498" y="884225"/>
                    <a:pt x="9210767" y="836551"/>
                  </a:cubicBezTo>
                  <a:cubicBezTo>
                    <a:pt x="9212037" y="732607"/>
                    <a:pt x="9213307" y="629444"/>
                    <a:pt x="9214577" y="525499"/>
                  </a:cubicBezTo>
                  <a:cubicBezTo>
                    <a:pt x="9217117" y="395764"/>
                    <a:pt x="9222198" y="266810"/>
                    <a:pt x="9223467" y="137075"/>
                  </a:cubicBezTo>
                  <a:cubicBezTo>
                    <a:pt x="9223467" y="115973"/>
                    <a:pt x="9224737" y="94872"/>
                    <a:pt x="9223467" y="73660"/>
                  </a:cubicBezTo>
                  <a:cubicBezTo>
                    <a:pt x="9223467" y="64770"/>
                    <a:pt x="9222198" y="55880"/>
                    <a:pt x="9219657" y="46990"/>
                  </a:cubicBezTo>
                  <a:cubicBezTo>
                    <a:pt x="9218387" y="43180"/>
                    <a:pt x="9218387" y="39370"/>
                    <a:pt x="9217117" y="35560"/>
                  </a:cubicBezTo>
                  <a:cubicBezTo>
                    <a:pt x="9215848" y="26670"/>
                    <a:pt x="9217117" y="29210"/>
                    <a:pt x="9209498" y="26670"/>
                  </a:cubicBezTo>
                  <a:cubicBezTo>
                    <a:pt x="9195527" y="21590"/>
                    <a:pt x="9112764" y="25400"/>
                    <a:pt x="9030564" y="25400"/>
                  </a:cubicBezTo>
                  <a:cubicBezTo>
                    <a:pt x="8537362" y="31750"/>
                    <a:pt x="8044160" y="35560"/>
                    <a:pt x="7543486" y="31750"/>
                  </a:cubicBezTo>
                  <a:cubicBezTo>
                    <a:pt x="6564556" y="25400"/>
                    <a:pt x="5570680" y="24130"/>
                    <a:pt x="4591750" y="35560"/>
                  </a:cubicBezTo>
                  <a:cubicBezTo>
                    <a:pt x="4322730" y="39370"/>
                    <a:pt x="4053711" y="40640"/>
                    <a:pt x="3784692" y="40640"/>
                  </a:cubicBezTo>
                  <a:cubicBezTo>
                    <a:pt x="3553037" y="40640"/>
                    <a:pt x="3313909" y="36830"/>
                    <a:pt x="3082254" y="38100"/>
                  </a:cubicBezTo>
                  <a:cubicBezTo>
                    <a:pt x="2708616" y="40640"/>
                    <a:pt x="2342451" y="39370"/>
                    <a:pt x="1968814" y="39370"/>
                  </a:cubicBezTo>
                  <a:cubicBezTo>
                    <a:pt x="1722213" y="39370"/>
                    <a:pt x="1483085" y="48260"/>
                    <a:pt x="1236484" y="49530"/>
                  </a:cubicBezTo>
                  <a:cubicBezTo>
                    <a:pt x="1004829" y="50800"/>
                    <a:pt x="765701" y="44450"/>
                    <a:pt x="526573" y="41910"/>
                  </a:cubicBezTo>
                  <a:cubicBezTo>
                    <a:pt x="414482" y="40640"/>
                    <a:pt x="294918" y="39370"/>
                    <a:pt x="175354" y="38100"/>
                  </a:cubicBezTo>
                  <a:cubicBezTo>
                    <a:pt x="115572" y="36830"/>
                    <a:pt x="55790" y="36830"/>
                    <a:pt x="43180" y="35560"/>
                  </a:cubicBezTo>
                  <a:cubicBezTo>
                    <a:pt x="38100" y="35560"/>
                    <a:pt x="31750" y="34290"/>
                    <a:pt x="27940" y="35560"/>
                  </a:cubicBezTo>
                  <a:cubicBezTo>
                    <a:pt x="21590" y="38100"/>
                    <a:pt x="22860" y="35560"/>
                    <a:pt x="21590" y="44450"/>
                  </a:cubicBezTo>
                  <a:cubicBezTo>
                    <a:pt x="19050" y="59690"/>
                    <a:pt x="24130" y="76115"/>
                    <a:pt x="24130" y="85493"/>
                  </a:cubicBezTo>
                  <a:cubicBezTo>
                    <a:pt x="25400" y="97216"/>
                    <a:pt x="25400" y="108940"/>
                    <a:pt x="25400" y="120663"/>
                  </a:cubicBezTo>
                  <a:cubicBezTo>
                    <a:pt x="25400" y="169118"/>
                    <a:pt x="21590" y="216792"/>
                    <a:pt x="25400" y="265247"/>
                  </a:cubicBezTo>
                  <a:cubicBezTo>
                    <a:pt x="30480" y="323081"/>
                    <a:pt x="30480" y="380915"/>
                    <a:pt x="30480" y="438748"/>
                  </a:cubicBezTo>
                  <a:cubicBezTo>
                    <a:pt x="31750" y="532533"/>
                    <a:pt x="31750" y="626317"/>
                    <a:pt x="31750" y="720102"/>
                  </a:cubicBezTo>
                  <a:cubicBezTo>
                    <a:pt x="31750" y="812323"/>
                    <a:pt x="31750" y="904545"/>
                    <a:pt x="33020" y="996766"/>
                  </a:cubicBezTo>
                  <a:cubicBezTo>
                    <a:pt x="33020" y="1005363"/>
                    <a:pt x="33020" y="1014742"/>
                    <a:pt x="33020" y="1023339"/>
                  </a:cubicBezTo>
                  <a:cubicBezTo>
                    <a:pt x="33020" y="1031154"/>
                    <a:pt x="33020" y="1039751"/>
                    <a:pt x="39370" y="1050483"/>
                  </a:cubicBezTo>
                  <a:cubicBezTo>
                    <a:pt x="45720" y="1054293"/>
                    <a:pt x="123044" y="1054293"/>
                    <a:pt x="167881" y="1055563"/>
                  </a:cubicBezTo>
                  <a:cubicBezTo>
                    <a:pt x="242608" y="1056833"/>
                    <a:pt x="309863" y="1056833"/>
                    <a:pt x="377118" y="1056833"/>
                  </a:cubicBezTo>
                  <a:cubicBezTo>
                    <a:pt x="608773" y="1054293"/>
                    <a:pt x="832956" y="1055563"/>
                    <a:pt x="1064611" y="1056833"/>
                  </a:cubicBezTo>
                  <a:cubicBezTo>
                    <a:pt x="1176702" y="1056833"/>
                    <a:pt x="1296266" y="1056833"/>
                    <a:pt x="1408357" y="1058103"/>
                  </a:cubicBezTo>
                  <a:cubicBezTo>
                    <a:pt x="1527921" y="1059373"/>
                    <a:pt x="1654958" y="1064453"/>
                    <a:pt x="1774522" y="1060643"/>
                  </a:cubicBezTo>
                  <a:cubicBezTo>
                    <a:pt x="1998705" y="1054293"/>
                    <a:pt x="2237833" y="1058103"/>
                    <a:pt x="2462015" y="1058103"/>
                  </a:cubicBezTo>
                  <a:cubicBezTo>
                    <a:pt x="2611470" y="1058103"/>
                    <a:pt x="2760925" y="1061913"/>
                    <a:pt x="2910380" y="1061913"/>
                  </a:cubicBezTo>
                  <a:cubicBezTo>
                    <a:pt x="3037417" y="1061913"/>
                    <a:pt x="3171927" y="1061913"/>
                    <a:pt x="3298963" y="1060643"/>
                  </a:cubicBezTo>
                  <a:cubicBezTo>
                    <a:pt x="3904256" y="1059373"/>
                    <a:pt x="4502076" y="1058103"/>
                    <a:pt x="5099896" y="1060643"/>
                  </a:cubicBezTo>
                  <a:cubicBezTo>
                    <a:pt x="5339024" y="1061913"/>
                    <a:pt x="5578152" y="1059373"/>
                    <a:pt x="5817281" y="1059373"/>
                  </a:cubicBezTo>
                  <a:cubicBezTo>
                    <a:pt x="6048936" y="1058103"/>
                    <a:pt x="6280591" y="1054293"/>
                    <a:pt x="6512246" y="1058103"/>
                  </a:cubicBezTo>
                  <a:cubicBezTo>
                    <a:pt x="6743902" y="1061913"/>
                    <a:pt x="6983030" y="1059373"/>
                    <a:pt x="7214685" y="1063183"/>
                  </a:cubicBezTo>
                  <a:cubicBezTo>
                    <a:pt x="7453812" y="1066993"/>
                    <a:pt x="7692941" y="1061913"/>
                    <a:pt x="7932069" y="1061913"/>
                  </a:cubicBezTo>
                  <a:cubicBezTo>
                    <a:pt x="8163724" y="1061913"/>
                    <a:pt x="8402852" y="1061913"/>
                    <a:pt x="8634508" y="1063183"/>
                  </a:cubicBezTo>
                  <a:cubicBezTo>
                    <a:pt x="8866163" y="1060643"/>
                    <a:pt x="9082873" y="1058103"/>
                    <a:pt x="9205687" y="1058103"/>
                  </a:cubicBezTo>
                  <a:close/>
                </a:path>
              </a:pathLst>
            </a:custGeom>
            <a:solidFill>
              <a:srgbClr val="F5AA49"/>
            </a:solidFill>
          </p:spPr>
        </p:sp>
      </p:grpSp>
      <p:sp>
        <p:nvSpPr>
          <p:cNvPr name="TextBox 7" id="7"/>
          <p:cNvSpPr txBox="true"/>
          <p:nvPr/>
        </p:nvSpPr>
        <p:spPr>
          <a:xfrm rot="0">
            <a:off x="5256775" y="8224782"/>
            <a:ext cx="8159435" cy="787632"/>
          </a:xfrm>
          <a:prstGeom prst="rect">
            <a:avLst/>
          </a:prstGeom>
        </p:spPr>
        <p:txBody>
          <a:bodyPr anchor="t" rtlCol="false" tIns="0" lIns="0" bIns="0" rIns="0">
            <a:spAutoFit/>
          </a:bodyPr>
          <a:lstStyle/>
          <a:p>
            <a:pPr algn="ctr">
              <a:lnSpc>
                <a:spcPts val="6462"/>
              </a:lnSpc>
            </a:pPr>
            <a:r>
              <a:rPr lang="en-US" sz="4615">
                <a:solidFill>
                  <a:srgbClr val="FEFEFE"/>
                </a:solidFill>
                <a:latin typeface="Livvic Bold"/>
              </a:rPr>
              <a:t>Watch the processions</a:t>
            </a:r>
          </a:p>
        </p:txBody>
      </p:sp>
      <p:sp>
        <p:nvSpPr>
          <p:cNvPr name="TextBox 8" id="8"/>
          <p:cNvSpPr txBox="true"/>
          <p:nvPr/>
        </p:nvSpPr>
        <p:spPr>
          <a:xfrm rot="0">
            <a:off x="3002899" y="9444324"/>
            <a:ext cx="13015785" cy="372667"/>
          </a:xfrm>
          <a:prstGeom prst="rect">
            <a:avLst/>
          </a:prstGeom>
        </p:spPr>
        <p:txBody>
          <a:bodyPr anchor="t" rtlCol="false" tIns="0" lIns="0" bIns="0" rIns="0">
            <a:spAutoFit/>
          </a:bodyPr>
          <a:lstStyle/>
          <a:p>
            <a:pPr algn="ctr">
              <a:lnSpc>
                <a:spcPts val="3079"/>
              </a:lnSpc>
            </a:pPr>
            <a:r>
              <a:rPr lang="en-US" sz="2200">
                <a:solidFill>
                  <a:srgbClr val="EFE9CE"/>
                </a:solidFill>
                <a:latin typeface="Livvic"/>
              </a:rPr>
              <a:t>Let's take a look at a procession with this short video!</a:t>
            </a:r>
          </a:p>
        </p:txBody>
      </p:sp>
      <p:sp>
        <p:nvSpPr>
          <p:cNvPr name="Freeform 9" id="9"/>
          <p:cNvSpPr/>
          <p:nvPr/>
        </p:nvSpPr>
        <p:spPr>
          <a:xfrm flipH="false" flipV="false" rot="0">
            <a:off x="-646506" y="-654633"/>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623990" y="6895829"/>
            <a:ext cx="4819678" cy="4114800"/>
          </a:xfrm>
          <a:custGeom>
            <a:avLst/>
            <a:gdLst/>
            <a:ahLst/>
            <a:cxnLst/>
            <a:rect r="r" b="b" t="t" l="l"/>
            <a:pathLst>
              <a:path h="4114800" w="4819678">
                <a:moveTo>
                  <a:pt x="0" y="0"/>
                </a:moveTo>
                <a:lnTo>
                  <a:pt x="4819678" y="0"/>
                </a:lnTo>
                <a:lnTo>
                  <a:pt x="48196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4226988" y="-253840"/>
            <a:ext cx="4819678" cy="4114800"/>
          </a:xfrm>
          <a:custGeom>
            <a:avLst/>
            <a:gdLst/>
            <a:ahLst/>
            <a:cxnLst/>
            <a:rect r="r" b="b" t="t" l="l"/>
            <a:pathLst>
              <a:path h="4114800" w="4819678">
                <a:moveTo>
                  <a:pt x="0" y="0"/>
                </a:moveTo>
                <a:lnTo>
                  <a:pt x="4819678" y="0"/>
                </a:lnTo>
                <a:lnTo>
                  <a:pt x="48196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5338203" y="7478122"/>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0" y="9012414"/>
            <a:ext cx="1274591" cy="1274586"/>
            <a:chOff x="0" y="0"/>
            <a:chExt cx="6350000" cy="6349975"/>
          </a:xfrm>
        </p:grpSpPr>
        <p:sp>
          <p:nvSpPr>
            <p:cNvPr name="Freeform 14" id="1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9CE"/>
        </a:solidFill>
      </p:bgPr>
    </p:bg>
    <p:spTree>
      <p:nvGrpSpPr>
        <p:cNvPr id="1" name=""/>
        <p:cNvGrpSpPr/>
        <p:nvPr/>
      </p:nvGrpSpPr>
      <p:grpSpPr>
        <a:xfrm>
          <a:off x="0" y="0"/>
          <a:ext cx="0" cy="0"/>
          <a:chOff x="0" y="0"/>
          <a:chExt cx="0" cy="0"/>
        </a:xfrm>
      </p:grpSpPr>
      <p:sp>
        <p:nvSpPr>
          <p:cNvPr name="Freeform 2" id="2"/>
          <p:cNvSpPr/>
          <p:nvPr/>
        </p:nvSpPr>
        <p:spPr>
          <a:xfrm flipH="false" flipV="false" rot="0">
            <a:off x="14226988" y="-253840"/>
            <a:ext cx="4819678" cy="4114800"/>
          </a:xfrm>
          <a:custGeom>
            <a:avLst/>
            <a:gdLst/>
            <a:ahLst/>
            <a:cxnLst/>
            <a:rect r="r" b="b" t="t" l="l"/>
            <a:pathLst>
              <a:path h="4114800" w="4819678">
                <a:moveTo>
                  <a:pt x="0" y="0"/>
                </a:moveTo>
                <a:lnTo>
                  <a:pt x="4819678" y="0"/>
                </a:lnTo>
                <a:lnTo>
                  <a:pt x="48196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867748" y="3143329"/>
            <a:ext cx="12681353" cy="4334793"/>
            <a:chOff x="0" y="0"/>
            <a:chExt cx="8936273" cy="3054634"/>
          </a:xfrm>
        </p:grpSpPr>
        <p:sp>
          <p:nvSpPr>
            <p:cNvPr name="Freeform 4" id="4"/>
            <p:cNvSpPr/>
            <p:nvPr/>
          </p:nvSpPr>
          <p:spPr>
            <a:xfrm flipH="false" flipV="false" rot="0">
              <a:off x="13970" y="17780"/>
              <a:ext cx="8905793" cy="3015264"/>
            </a:xfrm>
            <a:custGeom>
              <a:avLst/>
              <a:gdLst/>
              <a:ahLst/>
              <a:cxnLst/>
              <a:rect r="r" b="b" t="t" l="l"/>
              <a:pathLst>
                <a:path h="3015264" w="8905793">
                  <a:moveTo>
                    <a:pt x="8889283" y="3015264"/>
                  </a:moveTo>
                  <a:lnTo>
                    <a:pt x="15240" y="3007644"/>
                  </a:lnTo>
                  <a:lnTo>
                    <a:pt x="0" y="11430"/>
                  </a:lnTo>
                  <a:lnTo>
                    <a:pt x="8905793" y="0"/>
                  </a:lnTo>
                  <a:close/>
                </a:path>
              </a:pathLst>
            </a:custGeom>
            <a:solidFill>
              <a:srgbClr val="EFE9CE"/>
            </a:solidFill>
          </p:spPr>
        </p:sp>
        <p:sp>
          <p:nvSpPr>
            <p:cNvPr name="Freeform 5" id="5"/>
            <p:cNvSpPr/>
            <p:nvPr/>
          </p:nvSpPr>
          <p:spPr>
            <a:xfrm flipH="false" flipV="false" rot="0">
              <a:off x="0" y="-2540"/>
              <a:ext cx="8941353" cy="3059714"/>
            </a:xfrm>
            <a:custGeom>
              <a:avLst/>
              <a:gdLst/>
              <a:ahLst/>
              <a:cxnLst/>
              <a:rect r="r" b="b" t="t" l="l"/>
              <a:pathLst>
                <a:path h="3059714" w="8941353">
                  <a:moveTo>
                    <a:pt x="0" y="15240"/>
                  </a:moveTo>
                  <a:cubicBezTo>
                    <a:pt x="41910" y="19050"/>
                    <a:pt x="228972" y="20320"/>
                    <a:pt x="467234" y="22860"/>
                  </a:cubicBezTo>
                  <a:cubicBezTo>
                    <a:pt x="705497" y="24130"/>
                    <a:pt x="950979" y="30480"/>
                    <a:pt x="1196462" y="27940"/>
                  </a:cubicBezTo>
                  <a:cubicBezTo>
                    <a:pt x="1311983" y="26670"/>
                    <a:pt x="1427504" y="22860"/>
                    <a:pt x="1543025" y="20320"/>
                  </a:cubicBezTo>
                  <a:cubicBezTo>
                    <a:pt x="1665766" y="17780"/>
                    <a:pt x="1788508" y="17780"/>
                    <a:pt x="1911249" y="19050"/>
                  </a:cubicBezTo>
                  <a:cubicBezTo>
                    <a:pt x="2120631" y="20320"/>
                    <a:pt x="2330013" y="20320"/>
                    <a:pt x="2532175" y="19050"/>
                  </a:cubicBezTo>
                  <a:cubicBezTo>
                    <a:pt x="3052021" y="16510"/>
                    <a:pt x="3571866" y="20320"/>
                    <a:pt x="4098932" y="17780"/>
                  </a:cubicBezTo>
                  <a:cubicBezTo>
                    <a:pt x="4965341" y="11430"/>
                    <a:pt x="5831749" y="6350"/>
                    <a:pt x="6705378" y="10160"/>
                  </a:cubicBezTo>
                  <a:cubicBezTo>
                    <a:pt x="7196343" y="12700"/>
                    <a:pt x="7694528" y="16510"/>
                    <a:pt x="8185493" y="11430"/>
                  </a:cubicBezTo>
                  <a:cubicBezTo>
                    <a:pt x="8416536" y="8890"/>
                    <a:pt x="8647578" y="1270"/>
                    <a:pt x="8877853" y="3810"/>
                  </a:cubicBezTo>
                  <a:cubicBezTo>
                    <a:pt x="8890553" y="3810"/>
                    <a:pt x="8915953" y="0"/>
                    <a:pt x="8924843" y="10160"/>
                  </a:cubicBezTo>
                  <a:cubicBezTo>
                    <a:pt x="8929923" y="15240"/>
                    <a:pt x="8928653" y="22860"/>
                    <a:pt x="8929923" y="29210"/>
                  </a:cubicBezTo>
                  <a:cubicBezTo>
                    <a:pt x="8931193" y="36830"/>
                    <a:pt x="8932463" y="45720"/>
                    <a:pt x="8935003" y="53340"/>
                  </a:cubicBezTo>
                  <a:cubicBezTo>
                    <a:pt x="8941353" y="99392"/>
                    <a:pt x="8940083" y="165520"/>
                    <a:pt x="8940083" y="231648"/>
                  </a:cubicBezTo>
                  <a:cubicBezTo>
                    <a:pt x="8940083" y="304861"/>
                    <a:pt x="8940083" y="378074"/>
                    <a:pt x="8940083" y="451287"/>
                  </a:cubicBezTo>
                  <a:cubicBezTo>
                    <a:pt x="8940083" y="611884"/>
                    <a:pt x="8938813" y="770119"/>
                    <a:pt x="8936273" y="930715"/>
                  </a:cubicBezTo>
                  <a:cubicBezTo>
                    <a:pt x="8933733" y="1067694"/>
                    <a:pt x="8931193" y="1202312"/>
                    <a:pt x="8931193" y="1339291"/>
                  </a:cubicBezTo>
                  <a:cubicBezTo>
                    <a:pt x="8929923" y="1636867"/>
                    <a:pt x="8928653" y="1936804"/>
                    <a:pt x="8928653" y="2236742"/>
                  </a:cubicBezTo>
                  <a:cubicBezTo>
                    <a:pt x="8927383" y="2477637"/>
                    <a:pt x="8929923" y="2720893"/>
                    <a:pt x="8926113" y="2961788"/>
                  </a:cubicBezTo>
                  <a:cubicBezTo>
                    <a:pt x="8926113" y="2990129"/>
                    <a:pt x="8924843" y="3017804"/>
                    <a:pt x="8923573" y="3033044"/>
                  </a:cubicBezTo>
                  <a:cubicBezTo>
                    <a:pt x="8922303" y="3048284"/>
                    <a:pt x="8917223" y="3059714"/>
                    <a:pt x="8900713" y="3058444"/>
                  </a:cubicBezTo>
                  <a:cubicBezTo>
                    <a:pt x="8879123" y="3055904"/>
                    <a:pt x="8770320" y="3052094"/>
                    <a:pt x="8640358" y="3053364"/>
                  </a:cubicBezTo>
                  <a:cubicBezTo>
                    <a:pt x="8149393" y="3055904"/>
                    <a:pt x="7665648" y="3053364"/>
                    <a:pt x="7174683" y="3050824"/>
                  </a:cubicBezTo>
                  <a:cubicBezTo>
                    <a:pt x="6199973" y="3045744"/>
                    <a:pt x="5225263" y="3050824"/>
                    <a:pt x="4250553" y="3047014"/>
                  </a:cubicBezTo>
                  <a:cubicBezTo>
                    <a:pt x="3737928" y="3044474"/>
                    <a:pt x="3225303" y="3045744"/>
                    <a:pt x="2712677" y="3045744"/>
                  </a:cubicBezTo>
                  <a:cubicBezTo>
                    <a:pt x="2575496" y="3045744"/>
                    <a:pt x="2445535" y="3044474"/>
                    <a:pt x="2308353" y="3044474"/>
                  </a:cubicBezTo>
                  <a:cubicBezTo>
                    <a:pt x="2070091" y="3043204"/>
                    <a:pt x="1839048" y="3047014"/>
                    <a:pt x="1600786" y="3045744"/>
                  </a:cubicBezTo>
                  <a:cubicBezTo>
                    <a:pt x="1362523" y="3044474"/>
                    <a:pt x="1117041" y="3043204"/>
                    <a:pt x="878778" y="3041934"/>
                  </a:cubicBezTo>
                  <a:cubicBezTo>
                    <a:pt x="633296" y="3040664"/>
                    <a:pt x="236192" y="3040664"/>
                    <a:pt x="41910" y="3038124"/>
                  </a:cubicBezTo>
                  <a:cubicBezTo>
                    <a:pt x="17780" y="3035584"/>
                    <a:pt x="19050" y="3034314"/>
                    <a:pt x="19050" y="3001937"/>
                  </a:cubicBezTo>
                  <a:cubicBezTo>
                    <a:pt x="19050" y="2994852"/>
                    <a:pt x="19050" y="2985405"/>
                    <a:pt x="19050" y="2978320"/>
                  </a:cubicBezTo>
                  <a:cubicBezTo>
                    <a:pt x="19050" y="2940532"/>
                    <a:pt x="19050" y="2905107"/>
                    <a:pt x="19050" y="2867319"/>
                  </a:cubicBezTo>
                  <a:cubicBezTo>
                    <a:pt x="19050" y="2735064"/>
                    <a:pt x="19050" y="2602807"/>
                    <a:pt x="19050" y="2470552"/>
                  </a:cubicBezTo>
                  <a:cubicBezTo>
                    <a:pt x="19050" y="2163529"/>
                    <a:pt x="19050" y="1856506"/>
                    <a:pt x="19050" y="1549484"/>
                  </a:cubicBezTo>
                  <a:cubicBezTo>
                    <a:pt x="19050" y="1471547"/>
                    <a:pt x="19050" y="1395972"/>
                    <a:pt x="17780" y="1318036"/>
                  </a:cubicBezTo>
                  <a:cubicBezTo>
                    <a:pt x="12700" y="999205"/>
                    <a:pt x="12700" y="680374"/>
                    <a:pt x="8890" y="363904"/>
                  </a:cubicBezTo>
                  <a:cubicBezTo>
                    <a:pt x="8890" y="295414"/>
                    <a:pt x="7620" y="226925"/>
                    <a:pt x="7620" y="158435"/>
                  </a:cubicBezTo>
                  <a:cubicBezTo>
                    <a:pt x="3810" y="89945"/>
                    <a:pt x="0" y="48260"/>
                    <a:pt x="0" y="15240"/>
                  </a:cubicBezTo>
                  <a:close/>
                  <a:moveTo>
                    <a:pt x="8896903" y="3025424"/>
                  </a:moveTo>
                  <a:cubicBezTo>
                    <a:pt x="8899443" y="2961788"/>
                    <a:pt x="8898173" y="2888575"/>
                    <a:pt x="8899443" y="2813000"/>
                  </a:cubicBezTo>
                  <a:cubicBezTo>
                    <a:pt x="8900713" y="2668935"/>
                    <a:pt x="8900713" y="2522509"/>
                    <a:pt x="8901983" y="2378445"/>
                  </a:cubicBezTo>
                  <a:cubicBezTo>
                    <a:pt x="8903253" y="2064337"/>
                    <a:pt x="8904523" y="1752591"/>
                    <a:pt x="8905793" y="1438483"/>
                  </a:cubicBezTo>
                  <a:cubicBezTo>
                    <a:pt x="8908333" y="1046439"/>
                    <a:pt x="8913413" y="656756"/>
                    <a:pt x="8914683" y="264712"/>
                  </a:cubicBezTo>
                  <a:cubicBezTo>
                    <a:pt x="8914683" y="200946"/>
                    <a:pt x="8915953" y="137180"/>
                    <a:pt x="8914683" y="73660"/>
                  </a:cubicBezTo>
                  <a:cubicBezTo>
                    <a:pt x="8914683" y="64770"/>
                    <a:pt x="8913413" y="55880"/>
                    <a:pt x="8910873" y="46990"/>
                  </a:cubicBezTo>
                  <a:cubicBezTo>
                    <a:pt x="8909603" y="43180"/>
                    <a:pt x="8909603" y="39370"/>
                    <a:pt x="8908333" y="35560"/>
                  </a:cubicBezTo>
                  <a:cubicBezTo>
                    <a:pt x="8907063" y="26670"/>
                    <a:pt x="8908333" y="29210"/>
                    <a:pt x="8900713" y="26670"/>
                  </a:cubicBezTo>
                  <a:cubicBezTo>
                    <a:pt x="8886743" y="21590"/>
                    <a:pt x="8806420" y="25400"/>
                    <a:pt x="8726999" y="25400"/>
                  </a:cubicBezTo>
                  <a:cubicBezTo>
                    <a:pt x="8250475" y="31750"/>
                    <a:pt x="7773949" y="35560"/>
                    <a:pt x="7290205" y="31750"/>
                  </a:cubicBezTo>
                  <a:cubicBezTo>
                    <a:pt x="6344375" y="25400"/>
                    <a:pt x="5384105" y="24130"/>
                    <a:pt x="4438275" y="35560"/>
                  </a:cubicBezTo>
                  <a:cubicBezTo>
                    <a:pt x="4178352" y="39370"/>
                    <a:pt x="3918429" y="40640"/>
                    <a:pt x="3658507" y="40640"/>
                  </a:cubicBezTo>
                  <a:cubicBezTo>
                    <a:pt x="3434685" y="40640"/>
                    <a:pt x="3203642" y="36830"/>
                    <a:pt x="2979820" y="38100"/>
                  </a:cubicBezTo>
                  <a:cubicBezTo>
                    <a:pt x="2618816" y="40640"/>
                    <a:pt x="2265032" y="39370"/>
                    <a:pt x="1904029" y="39370"/>
                  </a:cubicBezTo>
                  <a:cubicBezTo>
                    <a:pt x="1665766" y="39370"/>
                    <a:pt x="1434724" y="48260"/>
                    <a:pt x="1196462" y="49530"/>
                  </a:cubicBezTo>
                  <a:cubicBezTo>
                    <a:pt x="972639" y="50800"/>
                    <a:pt x="741597" y="44450"/>
                    <a:pt x="510554" y="41910"/>
                  </a:cubicBezTo>
                  <a:cubicBezTo>
                    <a:pt x="402253" y="40640"/>
                    <a:pt x="286732" y="39370"/>
                    <a:pt x="171211" y="38100"/>
                  </a:cubicBezTo>
                  <a:cubicBezTo>
                    <a:pt x="113450" y="36830"/>
                    <a:pt x="55690" y="36830"/>
                    <a:pt x="43180" y="35560"/>
                  </a:cubicBezTo>
                  <a:cubicBezTo>
                    <a:pt x="38100" y="35560"/>
                    <a:pt x="31750" y="34290"/>
                    <a:pt x="27940" y="35560"/>
                  </a:cubicBezTo>
                  <a:cubicBezTo>
                    <a:pt x="21590" y="38100"/>
                    <a:pt x="22860" y="35560"/>
                    <a:pt x="21590" y="44450"/>
                  </a:cubicBezTo>
                  <a:cubicBezTo>
                    <a:pt x="19050" y="59690"/>
                    <a:pt x="24130" y="80499"/>
                    <a:pt x="24130" y="108839"/>
                  </a:cubicBezTo>
                  <a:cubicBezTo>
                    <a:pt x="25400" y="144265"/>
                    <a:pt x="25400" y="179690"/>
                    <a:pt x="25400" y="215116"/>
                  </a:cubicBezTo>
                  <a:cubicBezTo>
                    <a:pt x="25400" y="361542"/>
                    <a:pt x="21590" y="505607"/>
                    <a:pt x="25400" y="652033"/>
                  </a:cubicBezTo>
                  <a:cubicBezTo>
                    <a:pt x="30480" y="826800"/>
                    <a:pt x="30480" y="1001566"/>
                    <a:pt x="30480" y="1176333"/>
                  </a:cubicBezTo>
                  <a:cubicBezTo>
                    <a:pt x="31750" y="1459739"/>
                    <a:pt x="31750" y="1743144"/>
                    <a:pt x="31750" y="2026550"/>
                  </a:cubicBezTo>
                  <a:cubicBezTo>
                    <a:pt x="31750" y="2305232"/>
                    <a:pt x="31750" y="2583914"/>
                    <a:pt x="33020" y="2862596"/>
                  </a:cubicBezTo>
                  <a:cubicBezTo>
                    <a:pt x="33020" y="2888575"/>
                    <a:pt x="33020" y="2916915"/>
                    <a:pt x="33020" y="2942894"/>
                  </a:cubicBezTo>
                  <a:cubicBezTo>
                    <a:pt x="33020" y="2966511"/>
                    <a:pt x="33020" y="2992490"/>
                    <a:pt x="39370" y="3017804"/>
                  </a:cubicBezTo>
                  <a:cubicBezTo>
                    <a:pt x="45720" y="3021614"/>
                    <a:pt x="120671" y="3021614"/>
                    <a:pt x="163991" y="3022884"/>
                  </a:cubicBezTo>
                  <a:cubicBezTo>
                    <a:pt x="236192" y="3024154"/>
                    <a:pt x="301172" y="3024154"/>
                    <a:pt x="366153" y="3024154"/>
                  </a:cubicBezTo>
                  <a:cubicBezTo>
                    <a:pt x="589975" y="3021614"/>
                    <a:pt x="806578" y="3022884"/>
                    <a:pt x="1030400" y="3024154"/>
                  </a:cubicBezTo>
                  <a:cubicBezTo>
                    <a:pt x="1138701" y="3024154"/>
                    <a:pt x="1254222" y="3024154"/>
                    <a:pt x="1362523" y="3025424"/>
                  </a:cubicBezTo>
                  <a:cubicBezTo>
                    <a:pt x="1478044" y="3026694"/>
                    <a:pt x="1600786" y="3031774"/>
                    <a:pt x="1716307" y="3027964"/>
                  </a:cubicBezTo>
                  <a:cubicBezTo>
                    <a:pt x="1932909" y="3021614"/>
                    <a:pt x="2163951" y="3025424"/>
                    <a:pt x="2380554" y="3025424"/>
                  </a:cubicBezTo>
                  <a:cubicBezTo>
                    <a:pt x="2524955" y="3025424"/>
                    <a:pt x="2669357" y="3029234"/>
                    <a:pt x="2813758" y="3029234"/>
                  </a:cubicBezTo>
                  <a:cubicBezTo>
                    <a:pt x="2936499" y="3029234"/>
                    <a:pt x="3066461" y="3029234"/>
                    <a:pt x="3189202" y="3027964"/>
                  </a:cubicBezTo>
                  <a:cubicBezTo>
                    <a:pt x="3774028" y="3026694"/>
                    <a:pt x="4351634" y="3025424"/>
                    <a:pt x="4929240" y="3027964"/>
                  </a:cubicBezTo>
                  <a:cubicBezTo>
                    <a:pt x="5160282" y="3029234"/>
                    <a:pt x="5391324" y="3026694"/>
                    <a:pt x="5622367" y="3026694"/>
                  </a:cubicBezTo>
                  <a:cubicBezTo>
                    <a:pt x="5846189" y="3025424"/>
                    <a:pt x="6070012" y="3021614"/>
                    <a:pt x="6293834" y="3025424"/>
                  </a:cubicBezTo>
                  <a:cubicBezTo>
                    <a:pt x="6517656" y="3029234"/>
                    <a:pt x="6748699" y="3026694"/>
                    <a:pt x="6972521" y="3030504"/>
                  </a:cubicBezTo>
                  <a:cubicBezTo>
                    <a:pt x="7203563" y="3034314"/>
                    <a:pt x="7434606" y="3029234"/>
                    <a:pt x="7665648" y="3029234"/>
                  </a:cubicBezTo>
                  <a:cubicBezTo>
                    <a:pt x="7889470" y="3029234"/>
                    <a:pt x="8120513" y="3029234"/>
                    <a:pt x="8344335" y="3030504"/>
                  </a:cubicBezTo>
                  <a:cubicBezTo>
                    <a:pt x="8568157" y="3027964"/>
                    <a:pt x="8777539" y="3025424"/>
                    <a:pt x="8896903" y="3025424"/>
                  </a:cubicBezTo>
                  <a:close/>
                </a:path>
              </a:pathLst>
            </a:custGeom>
            <a:solidFill>
              <a:srgbClr val="9D432A"/>
            </a:solidFill>
          </p:spPr>
        </p:sp>
      </p:grpSp>
      <p:grpSp>
        <p:nvGrpSpPr>
          <p:cNvPr name="Group 6" id="6"/>
          <p:cNvGrpSpPr/>
          <p:nvPr/>
        </p:nvGrpSpPr>
        <p:grpSpPr>
          <a:xfrm rot="0">
            <a:off x="2810598" y="1428829"/>
            <a:ext cx="12795653" cy="1874716"/>
            <a:chOff x="0" y="0"/>
            <a:chExt cx="9016818" cy="1321071"/>
          </a:xfrm>
        </p:grpSpPr>
        <p:sp>
          <p:nvSpPr>
            <p:cNvPr name="Freeform 7" id="7"/>
            <p:cNvSpPr/>
            <p:nvPr/>
          </p:nvSpPr>
          <p:spPr>
            <a:xfrm flipH="false" flipV="false" rot="0">
              <a:off x="13970" y="17780"/>
              <a:ext cx="8986338" cy="1281701"/>
            </a:xfrm>
            <a:custGeom>
              <a:avLst/>
              <a:gdLst/>
              <a:ahLst/>
              <a:cxnLst/>
              <a:rect r="r" b="b" t="t" l="l"/>
              <a:pathLst>
                <a:path h="1281701" w="8986338">
                  <a:moveTo>
                    <a:pt x="8969828" y="1281701"/>
                  </a:moveTo>
                  <a:lnTo>
                    <a:pt x="15240" y="1274081"/>
                  </a:lnTo>
                  <a:lnTo>
                    <a:pt x="0" y="11430"/>
                  </a:lnTo>
                  <a:lnTo>
                    <a:pt x="8986338" y="0"/>
                  </a:lnTo>
                  <a:close/>
                </a:path>
              </a:pathLst>
            </a:custGeom>
            <a:solidFill>
              <a:srgbClr val="9D432A"/>
            </a:solidFill>
          </p:spPr>
        </p:sp>
        <p:sp>
          <p:nvSpPr>
            <p:cNvPr name="Freeform 8" id="8"/>
            <p:cNvSpPr/>
            <p:nvPr/>
          </p:nvSpPr>
          <p:spPr>
            <a:xfrm flipH="false" flipV="false" rot="0">
              <a:off x="0" y="-2540"/>
              <a:ext cx="9021898" cy="1326151"/>
            </a:xfrm>
            <a:custGeom>
              <a:avLst/>
              <a:gdLst/>
              <a:ahLst/>
              <a:cxnLst/>
              <a:rect r="r" b="b" t="t" l="l"/>
              <a:pathLst>
                <a:path h="1326151" w="9021898">
                  <a:moveTo>
                    <a:pt x="0" y="15240"/>
                  </a:moveTo>
                  <a:cubicBezTo>
                    <a:pt x="41910" y="19050"/>
                    <a:pt x="230579" y="20320"/>
                    <a:pt x="471017" y="22860"/>
                  </a:cubicBezTo>
                  <a:cubicBezTo>
                    <a:pt x="711454" y="24130"/>
                    <a:pt x="959178" y="30480"/>
                    <a:pt x="1206901" y="27940"/>
                  </a:cubicBezTo>
                  <a:cubicBezTo>
                    <a:pt x="1323477" y="26670"/>
                    <a:pt x="1440053" y="22860"/>
                    <a:pt x="1556629" y="20320"/>
                  </a:cubicBezTo>
                  <a:cubicBezTo>
                    <a:pt x="1680490" y="17780"/>
                    <a:pt x="1804352" y="17780"/>
                    <a:pt x="1928214" y="19050"/>
                  </a:cubicBezTo>
                  <a:cubicBezTo>
                    <a:pt x="2139507" y="20320"/>
                    <a:pt x="2350801" y="20320"/>
                    <a:pt x="2554808" y="19050"/>
                  </a:cubicBezTo>
                  <a:cubicBezTo>
                    <a:pt x="3079399" y="16510"/>
                    <a:pt x="3603990" y="20320"/>
                    <a:pt x="4135867" y="17780"/>
                  </a:cubicBezTo>
                  <a:cubicBezTo>
                    <a:pt x="5010185" y="11430"/>
                    <a:pt x="5884503" y="6350"/>
                    <a:pt x="6766107" y="10160"/>
                  </a:cubicBezTo>
                  <a:cubicBezTo>
                    <a:pt x="7261554" y="12700"/>
                    <a:pt x="7764287" y="16510"/>
                    <a:pt x="8259734" y="11430"/>
                  </a:cubicBezTo>
                  <a:cubicBezTo>
                    <a:pt x="8492885" y="8890"/>
                    <a:pt x="8726036" y="1270"/>
                    <a:pt x="8958398" y="3810"/>
                  </a:cubicBezTo>
                  <a:cubicBezTo>
                    <a:pt x="8971098" y="3810"/>
                    <a:pt x="8996498" y="0"/>
                    <a:pt x="9005388" y="10160"/>
                  </a:cubicBezTo>
                  <a:cubicBezTo>
                    <a:pt x="9010468" y="15240"/>
                    <a:pt x="9009198" y="22860"/>
                    <a:pt x="9010468" y="29210"/>
                  </a:cubicBezTo>
                  <a:cubicBezTo>
                    <a:pt x="9011738" y="36830"/>
                    <a:pt x="9013008" y="45720"/>
                    <a:pt x="9015548" y="53340"/>
                  </a:cubicBezTo>
                  <a:cubicBezTo>
                    <a:pt x="9021898" y="84390"/>
                    <a:pt x="9020628" y="111530"/>
                    <a:pt x="9020628" y="138671"/>
                  </a:cubicBezTo>
                  <a:cubicBezTo>
                    <a:pt x="9020628" y="168719"/>
                    <a:pt x="9020628" y="198767"/>
                    <a:pt x="9020628" y="228815"/>
                  </a:cubicBezTo>
                  <a:cubicBezTo>
                    <a:pt x="9020628" y="294727"/>
                    <a:pt x="9019358" y="359670"/>
                    <a:pt x="9016818" y="425582"/>
                  </a:cubicBezTo>
                  <a:cubicBezTo>
                    <a:pt x="9014278" y="481801"/>
                    <a:pt x="9011738" y="537051"/>
                    <a:pt x="9011738" y="593270"/>
                  </a:cubicBezTo>
                  <a:cubicBezTo>
                    <a:pt x="9010468" y="715401"/>
                    <a:pt x="9009198" y="838501"/>
                    <a:pt x="9009198" y="961602"/>
                  </a:cubicBezTo>
                  <a:cubicBezTo>
                    <a:pt x="9007928" y="1060470"/>
                    <a:pt x="9010468" y="1160307"/>
                    <a:pt x="9006658" y="1259175"/>
                  </a:cubicBezTo>
                  <a:cubicBezTo>
                    <a:pt x="9006658" y="1270807"/>
                    <a:pt x="9005388" y="1284241"/>
                    <a:pt x="9004118" y="1299481"/>
                  </a:cubicBezTo>
                  <a:cubicBezTo>
                    <a:pt x="9002848" y="1314721"/>
                    <a:pt x="8997768" y="1326151"/>
                    <a:pt x="8981258" y="1324881"/>
                  </a:cubicBezTo>
                  <a:cubicBezTo>
                    <a:pt x="8959668" y="1322341"/>
                    <a:pt x="8849898" y="1318531"/>
                    <a:pt x="8718750" y="1319801"/>
                  </a:cubicBezTo>
                  <a:cubicBezTo>
                    <a:pt x="8223303" y="1322341"/>
                    <a:pt x="7735143" y="1319801"/>
                    <a:pt x="7239696" y="1317261"/>
                  </a:cubicBezTo>
                  <a:cubicBezTo>
                    <a:pt x="6256088" y="1312181"/>
                    <a:pt x="5272480" y="1317261"/>
                    <a:pt x="4288872" y="1313451"/>
                  </a:cubicBezTo>
                  <a:cubicBezTo>
                    <a:pt x="3771567" y="1310911"/>
                    <a:pt x="3254263" y="1312181"/>
                    <a:pt x="2736958" y="1312181"/>
                  </a:cubicBezTo>
                  <a:cubicBezTo>
                    <a:pt x="2598524" y="1312181"/>
                    <a:pt x="2467377" y="1310911"/>
                    <a:pt x="2328943" y="1310911"/>
                  </a:cubicBezTo>
                  <a:cubicBezTo>
                    <a:pt x="2088505" y="1309641"/>
                    <a:pt x="1855354" y="1313451"/>
                    <a:pt x="1614916" y="1312181"/>
                  </a:cubicBezTo>
                  <a:cubicBezTo>
                    <a:pt x="1374479" y="1310911"/>
                    <a:pt x="1126756" y="1309641"/>
                    <a:pt x="886318" y="1308371"/>
                  </a:cubicBezTo>
                  <a:cubicBezTo>
                    <a:pt x="638595" y="1307101"/>
                    <a:pt x="237866" y="1307101"/>
                    <a:pt x="41910" y="1304561"/>
                  </a:cubicBezTo>
                  <a:cubicBezTo>
                    <a:pt x="17780" y="1302021"/>
                    <a:pt x="19050" y="1300751"/>
                    <a:pt x="19050" y="1275653"/>
                  </a:cubicBezTo>
                  <a:cubicBezTo>
                    <a:pt x="19050" y="1272745"/>
                    <a:pt x="19050" y="1268868"/>
                    <a:pt x="19050" y="1265960"/>
                  </a:cubicBezTo>
                  <a:cubicBezTo>
                    <a:pt x="19050" y="1250452"/>
                    <a:pt x="19050" y="1235912"/>
                    <a:pt x="19050" y="1220403"/>
                  </a:cubicBezTo>
                  <a:cubicBezTo>
                    <a:pt x="19050" y="1166123"/>
                    <a:pt x="19050" y="1111842"/>
                    <a:pt x="19050" y="1057562"/>
                  </a:cubicBezTo>
                  <a:cubicBezTo>
                    <a:pt x="19050" y="931554"/>
                    <a:pt x="19050" y="805545"/>
                    <a:pt x="19050" y="679537"/>
                  </a:cubicBezTo>
                  <a:cubicBezTo>
                    <a:pt x="19050" y="647550"/>
                    <a:pt x="19050" y="616533"/>
                    <a:pt x="17780" y="584546"/>
                  </a:cubicBezTo>
                  <a:cubicBezTo>
                    <a:pt x="12700" y="453691"/>
                    <a:pt x="12700" y="322837"/>
                    <a:pt x="8890" y="192951"/>
                  </a:cubicBezTo>
                  <a:cubicBezTo>
                    <a:pt x="8890" y="164842"/>
                    <a:pt x="7620" y="136732"/>
                    <a:pt x="7620" y="108623"/>
                  </a:cubicBezTo>
                  <a:cubicBezTo>
                    <a:pt x="3810" y="80513"/>
                    <a:pt x="0" y="48260"/>
                    <a:pt x="0" y="15240"/>
                  </a:cubicBezTo>
                  <a:close/>
                  <a:moveTo>
                    <a:pt x="8977448" y="1291861"/>
                  </a:moveTo>
                  <a:cubicBezTo>
                    <a:pt x="8979988" y="1259175"/>
                    <a:pt x="8978718" y="1229127"/>
                    <a:pt x="8979988" y="1198110"/>
                  </a:cubicBezTo>
                  <a:cubicBezTo>
                    <a:pt x="8981258" y="1138983"/>
                    <a:pt x="8981258" y="1078887"/>
                    <a:pt x="8982528" y="1019759"/>
                  </a:cubicBezTo>
                  <a:cubicBezTo>
                    <a:pt x="8983798" y="890843"/>
                    <a:pt x="8985068" y="762896"/>
                    <a:pt x="8986338" y="633980"/>
                  </a:cubicBezTo>
                  <a:cubicBezTo>
                    <a:pt x="8988878" y="473077"/>
                    <a:pt x="8993958" y="313144"/>
                    <a:pt x="8995228" y="152241"/>
                  </a:cubicBezTo>
                  <a:cubicBezTo>
                    <a:pt x="8995228" y="126070"/>
                    <a:pt x="8996498" y="99899"/>
                    <a:pt x="8995228" y="73660"/>
                  </a:cubicBezTo>
                  <a:cubicBezTo>
                    <a:pt x="8995228" y="64770"/>
                    <a:pt x="8993958" y="55880"/>
                    <a:pt x="8991418" y="46990"/>
                  </a:cubicBezTo>
                  <a:cubicBezTo>
                    <a:pt x="8990148" y="43180"/>
                    <a:pt x="8990148" y="39370"/>
                    <a:pt x="8988878" y="35560"/>
                  </a:cubicBezTo>
                  <a:cubicBezTo>
                    <a:pt x="8987608" y="26670"/>
                    <a:pt x="8988878" y="29210"/>
                    <a:pt x="8981258" y="26670"/>
                  </a:cubicBezTo>
                  <a:cubicBezTo>
                    <a:pt x="8967288" y="21590"/>
                    <a:pt x="8886328" y="25400"/>
                    <a:pt x="8806183" y="25400"/>
                  </a:cubicBezTo>
                  <a:cubicBezTo>
                    <a:pt x="8325307" y="31750"/>
                    <a:pt x="7844432" y="35560"/>
                    <a:pt x="7356272" y="31750"/>
                  </a:cubicBezTo>
                  <a:cubicBezTo>
                    <a:pt x="6401808" y="25400"/>
                    <a:pt x="5432772" y="24130"/>
                    <a:pt x="4478308" y="35560"/>
                  </a:cubicBezTo>
                  <a:cubicBezTo>
                    <a:pt x="4216012" y="39370"/>
                    <a:pt x="3953717" y="40640"/>
                    <a:pt x="3691422" y="40640"/>
                  </a:cubicBezTo>
                  <a:cubicBezTo>
                    <a:pt x="3465556" y="40640"/>
                    <a:pt x="3232405" y="36830"/>
                    <a:pt x="3006539" y="38100"/>
                  </a:cubicBezTo>
                  <a:cubicBezTo>
                    <a:pt x="2642240" y="40640"/>
                    <a:pt x="2285227" y="39370"/>
                    <a:pt x="1920928" y="39370"/>
                  </a:cubicBezTo>
                  <a:cubicBezTo>
                    <a:pt x="1680490" y="39370"/>
                    <a:pt x="1447339" y="48260"/>
                    <a:pt x="1206901" y="49530"/>
                  </a:cubicBezTo>
                  <a:cubicBezTo>
                    <a:pt x="981036" y="50800"/>
                    <a:pt x="747884" y="44450"/>
                    <a:pt x="514733" y="41910"/>
                  </a:cubicBezTo>
                  <a:cubicBezTo>
                    <a:pt x="405443" y="40640"/>
                    <a:pt x="288867" y="39370"/>
                    <a:pt x="172292" y="38100"/>
                  </a:cubicBezTo>
                  <a:cubicBezTo>
                    <a:pt x="114004" y="36830"/>
                    <a:pt x="55716" y="36830"/>
                    <a:pt x="43180" y="35560"/>
                  </a:cubicBezTo>
                  <a:cubicBezTo>
                    <a:pt x="38100" y="35560"/>
                    <a:pt x="31750" y="34290"/>
                    <a:pt x="27940" y="35560"/>
                  </a:cubicBezTo>
                  <a:cubicBezTo>
                    <a:pt x="21590" y="38100"/>
                    <a:pt x="22860" y="35560"/>
                    <a:pt x="21590" y="44450"/>
                  </a:cubicBezTo>
                  <a:cubicBezTo>
                    <a:pt x="19050" y="59690"/>
                    <a:pt x="24130" y="76636"/>
                    <a:pt x="24130" y="88267"/>
                  </a:cubicBezTo>
                  <a:cubicBezTo>
                    <a:pt x="25400" y="102807"/>
                    <a:pt x="25400" y="117346"/>
                    <a:pt x="25400" y="131886"/>
                  </a:cubicBezTo>
                  <a:cubicBezTo>
                    <a:pt x="25400" y="191982"/>
                    <a:pt x="21590" y="251109"/>
                    <a:pt x="25400" y="311205"/>
                  </a:cubicBezTo>
                  <a:cubicBezTo>
                    <a:pt x="30480" y="382933"/>
                    <a:pt x="30480" y="454661"/>
                    <a:pt x="30480" y="526389"/>
                  </a:cubicBezTo>
                  <a:cubicBezTo>
                    <a:pt x="31750" y="642704"/>
                    <a:pt x="31750" y="759019"/>
                    <a:pt x="31750" y="875335"/>
                  </a:cubicBezTo>
                  <a:cubicBezTo>
                    <a:pt x="31750" y="989711"/>
                    <a:pt x="31750" y="1104088"/>
                    <a:pt x="33020" y="1218465"/>
                  </a:cubicBezTo>
                  <a:cubicBezTo>
                    <a:pt x="33020" y="1229127"/>
                    <a:pt x="33020" y="1240759"/>
                    <a:pt x="33020" y="1251421"/>
                  </a:cubicBezTo>
                  <a:cubicBezTo>
                    <a:pt x="33020" y="1261114"/>
                    <a:pt x="33020" y="1271776"/>
                    <a:pt x="39370" y="1284241"/>
                  </a:cubicBezTo>
                  <a:cubicBezTo>
                    <a:pt x="45720" y="1288051"/>
                    <a:pt x="121290" y="1288051"/>
                    <a:pt x="165006" y="1289321"/>
                  </a:cubicBezTo>
                  <a:cubicBezTo>
                    <a:pt x="237865" y="1290591"/>
                    <a:pt x="303439" y="1290591"/>
                    <a:pt x="369013" y="1290591"/>
                  </a:cubicBezTo>
                  <a:cubicBezTo>
                    <a:pt x="594879" y="1288051"/>
                    <a:pt x="813458" y="1289321"/>
                    <a:pt x="1039324" y="1290591"/>
                  </a:cubicBezTo>
                  <a:cubicBezTo>
                    <a:pt x="1148613" y="1290591"/>
                    <a:pt x="1265189" y="1290591"/>
                    <a:pt x="1374479" y="1291861"/>
                  </a:cubicBezTo>
                  <a:cubicBezTo>
                    <a:pt x="1491055" y="1293131"/>
                    <a:pt x="1614916" y="1298211"/>
                    <a:pt x="1731492" y="1294401"/>
                  </a:cubicBezTo>
                  <a:cubicBezTo>
                    <a:pt x="1950071" y="1288051"/>
                    <a:pt x="2183223" y="1291861"/>
                    <a:pt x="2401802" y="1291861"/>
                  </a:cubicBezTo>
                  <a:cubicBezTo>
                    <a:pt x="2547522" y="1291861"/>
                    <a:pt x="2693242" y="1295671"/>
                    <a:pt x="2838961" y="1295671"/>
                  </a:cubicBezTo>
                  <a:cubicBezTo>
                    <a:pt x="2962823" y="1295671"/>
                    <a:pt x="3093971" y="1295671"/>
                    <a:pt x="3217833" y="1294401"/>
                  </a:cubicBezTo>
                  <a:cubicBezTo>
                    <a:pt x="3807997" y="1293131"/>
                    <a:pt x="4390876" y="1291861"/>
                    <a:pt x="4973755" y="1294401"/>
                  </a:cubicBezTo>
                  <a:cubicBezTo>
                    <a:pt x="5206906" y="1295671"/>
                    <a:pt x="5440057" y="1293131"/>
                    <a:pt x="5673210" y="1293131"/>
                  </a:cubicBezTo>
                  <a:cubicBezTo>
                    <a:pt x="5899075" y="1291861"/>
                    <a:pt x="6124940" y="1288051"/>
                    <a:pt x="6350806" y="1291861"/>
                  </a:cubicBezTo>
                  <a:cubicBezTo>
                    <a:pt x="6576671" y="1295671"/>
                    <a:pt x="6809823" y="1293131"/>
                    <a:pt x="7035688" y="1296941"/>
                  </a:cubicBezTo>
                  <a:cubicBezTo>
                    <a:pt x="7268839" y="1300751"/>
                    <a:pt x="7501991" y="1295671"/>
                    <a:pt x="7735143" y="1295671"/>
                  </a:cubicBezTo>
                  <a:cubicBezTo>
                    <a:pt x="7961009" y="1295671"/>
                    <a:pt x="8194160" y="1295671"/>
                    <a:pt x="8420025" y="1296941"/>
                  </a:cubicBezTo>
                  <a:cubicBezTo>
                    <a:pt x="8645890" y="1294401"/>
                    <a:pt x="8857184" y="1291861"/>
                    <a:pt x="8977448" y="1291861"/>
                  </a:cubicBezTo>
                  <a:close/>
                </a:path>
              </a:pathLst>
            </a:custGeom>
            <a:solidFill>
              <a:srgbClr val="9D432A"/>
            </a:solidFill>
          </p:spPr>
        </p:sp>
      </p:grpSp>
      <p:sp>
        <p:nvSpPr>
          <p:cNvPr name="TextBox 9" id="9"/>
          <p:cNvSpPr txBox="true"/>
          <p:nvPr/>
        </p:nvSpPr>
        <p:spPr>
          <a:xfrm rot="0">
            <a:off x="3333192" y="3640280"/>
            <a:ext cx="11750464" cy="3651900"/>
          </a:xfrm>
          <a:prstGeom prst="rect">
            <a:avLst/>
          </a:prstGeom>
        </p:spPr>
        <p:txBody>
          <a:bodyPr anchor="t" rtlCol="false" tIns="0" lIns="0" bIns="0" rIns="0">
            <a:spAutoFit/>
          </a:bodyPr>
          <a:lstStyle/>
          <a:p>
            <a:pPr algn="ctr">
              <a:lnSpc>
                <a:spcPts val="4150"/>
              </a:lnSpc>
            </a:pPr>
            <a:r>
              <a:rPr lang="en-US" sz="2964">
                <a:solidFill>
                  <a:srgbClr val="642615"/>
                </a:solidFill>
                <a:latin typeface="Livvic"/>
              </a:rPr>
              <a:t>Instructions:</a:t>
            </a:r>
          </a:p>
          <a:p>
            <a:pPr algn="ctr" marL="640023" indent="-320012" lvl="1">
              <a:lnSpc>
                <a:spcPts val="4150"/>
              </a:lnSpc>
              <a:buFont typeface="Arial"/>
              <a:buChar char="•"/>
            </a:pPr>
            <a:r>
              <a:rPr lang="en-US" sz="2964">
                <a:solidFill>
                  <a:srgbClr val="642615"/>
                </a:solidFill>
                <a:latin typeface="Livvic"/>
              </a:rPr>
              <a:t>Students take turns spinning the roulette wheel on the next page. </a:t>
            </a:r>
          </a:p>
          <a:p>
            <a:pPr algn="ctr" marL="640023" indent="-320012" lvl="1">
              <a:lnSpc>
                <a:spcPts val="4150"/>
              </a:lnSpc>
              <a:buFont typeface="Arial"/>
              <a:buChar char="•"/>
            </a:pPr>
            <a:r>
              <a:rPr lang="en-US" sz="2964">
                <a:solidFill>
                  <a:srgbClr val="642615"/>
                </a:solidFill>
                <a:latin typeface="Livvic"/>
              </a:rPr>
              <a:t>What number did you spin? Answer the question on the page 9 of this presentation that corresponds with the number you spun. For example, if you spin #3, answer question #3.</a:t>
            </a:r>
          </a:p>
          <a:p>
            <a:pPr algn="ctr" marL="640023" indent="-320012" lvl="1">
              <a:lnSpc>
                <a:spcPts val="4150"/>
              </a:lnSpc>
              <a:buFont typeface="Arial"/>
              <a:buChar char="•"/>
            </a:pPr>
            <a:r>
              <a:rPr lang="en-US" sz="2964">
                <a:solidFill>
                  <a:srgbClr val="642615"/>
                </a:solidFill>
                <a:latin typeface="Livvic"/>
              </a:rPr>
              <a:t>Continue play until all students have spun the roulette wheel. Play for points if you’d like!</a:t>
            </a:r>
          </a:p>
        </p:txBody>
      </p:sp>
      <p:sp>
        <p:nvSpPr>
          <p:cNvPr name="TextBox 10" id="10"/>
          <p:cNvSpPr txBox="true"/>
          <p:nvPr/>
        </p:nvSpPr>
        <p:spPr>
          <a:xfrm rot="0">
            <a:off x="6478553" y="1768809"/>
            <a:ext cx="4949895" cy="1038124"/>
          </a:xfrm>
          <a:prstGeom prst="rect">
            <a:avLst/>
          </a:prstGeom>
        </p:spPr>
        <p:txBody>
          <a:bodyPr anchor="t" rtlCol="false" tIns="0" lIns="0" bIns="0" rIns="0">
            <a:spAutoFit/>
          </a:bodyPr>
          <a:lstStyle/>
          <a:p>
            <a:pPr algn="ctr">
              <a:lnSpc>
                <a:spcPts val="8400"/>
              </a:lnSpc>
            </a:pPr>
            <a:r>
              <a:rPr lang="en-US" sz="6000">
                <a:solidFill>
                  <a:srgbClr val="FFFFFF"/>
                </a:solidFill>
                <a:latin typeface="Livvic Bold"/>
              </a:rPr>
              <a:t>Roulette Quiz</a:t>
            </a:r>
          </a:p>
        </p:txBody>
      </p:sp>
      <p:sp>
        <p:nvSpPr>
          <p:cNvPr name="Freeform 11" id="11"/>
          <p:cNvSpPr/>
          <p:nvPr/>
        </p:nvSpPr>
        <p:spPr>
          <a:xfrm flipH="false" flipV="false" rot="0">
            <a:off x="-646506" y="-654633"/>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623990" y="6895829"/>
            <a:ext cx="4819678" cy="4114800"/>
          </a:xfrm>
          <a:custGeom>
            <a:avLst/>
            <a:gdLst/>
            <a:ahLst/>
            <a:cxnLst/>
            <a:rect r="r" b="b" t="t" l="l"/>
            <a:pathLst>
              <a:path h="4114800" w="4819678">
                <a:moveTo>
                  <a:pt x="0" y="0"/>
                </a:moveTo>
                <a:lnTo>
                  <a:pt x="4819678" y="0"/>
                </a:lnTo>
                <a:lnTo>
                  <a:pt x="48196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5338203" y="7478122"/>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4" id="14"/>
          <p:cNvGrpSpPr/>
          <p:nvPr/>
        </p:nvGrpSpPr>
        <p:grpSpPr>
          <a:xfrm rot="0">
            <a:off x="0" y="9012414"/>
            <a:ext cx="1274591" cy="1274586"/>
            <a:chOff x="0" y="0"/>
            <a:chExt cx="6350000" cy="6349975"/>
          </a:xfrm>
        </p:grpSpPr>
        <p:sp>
          <p:nvSpPr>
            <p:cNvPr name="Freeform 15" id="15"/>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0" t="0" r="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226988" y="-253840"/>
            <a:ext cx="4819678" cy="4114800"/>
          </a:xfrm>
          <a:custGeom>
            <a:avLst/>
            <a:gdLst/>
            <a:ahLst/>
            <a:cxnLst/>
            <a:rect r="r" b="b" t="t" l="l"/>
            <a:pathLst>
              <a:path h="4114800" w="4819678">
                <a:moveTo>
                  <a:pt x="0" y="0"/>
                </a:moveTo>
                <a:lnTo>
                  <a:pt x="4819678" y="0"/>
                </a:lnTo>
                <a:lnTo>
                  <a:pt x="48196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867748" y="3911419"/>
            <a:ext cx="12681353" cy="4178661"/>
            <a:chOff x="0" y="0"/>
            <a:chExt cx="8936273" cy="2944611"/>
          </a:xfrm>
        </p:grpSpPr>
        <p:sp>
          <p:nvSpPr>
            <p:cNvPr name="Freeform 4" id="4"/>
            <p:cNvSpPr/>
            <p:nvPr/>
          </p:nvSpPr>
          <p:spPr>
            <a:xfrm flipH="false" flipV="false" rot="0">
              <a:off x="13970" y="17780"/>
              <a:ext cx="8905793" cy="2905241"/>
            </a:xfrm>
            <a:custGeom>
              <a:avLst/>
              <a:gdLst/>
              <a:ahLst/>
              <a:cxnLst/>
              <a:rect r="r" b="b" t="t" l="l"/>
              <a:pathLst>
                <a:path h="2905241" w="8905793">
                  <a:moveTo>
                    <a:pt x="8889283" y="2905241"/>
                  </a:moveTo>
                  <a:lnTo>
                    <a:pt x="15240" y="2897621"/>
                  </a:lnTo>
                  <a:lnTo>
                    <a:pt x="0" y="11430"/>
                  </a:lnTo>
                  <a:lnTo>
                    <a:pt x="8905793" y="0"/>
                  </a:lnTo>
                  <a:close/>
                </a:path>
              </a:pathLst>
            </a:custGeom>
            <a:solidFill>
              <a:srgbClr val="EFE9CE"/>
            </a:solidFill>
          </p:spPr>
        </p:sp>
        <p:sp>
          <p:nvSpPr>
            <p:cNvPr name="Freeform 5" id="5"/>
            <p:cNvSpPr/>
            <p:nvPr/>
          </p:nvSpPr>
          <p:spPr>
            <a:xfrm flipH="false" flipV="false" rot="0">
              <a:off x="0" y="-2540"/>
              <a:ext cx="8941353" cy="2949691"/>
            </a:xfrm>
            <a:custGeom>
              <a:avLst/>
              <a:gdLst/>
              <a:ahLst/>
              <a:cxnLst/>
              <a:rect r="r" b="b" t="t" l="l"/>
              <a:pathLst>
                <a:path h="2949691" w="8941353">
                  <a:moveTo>
                    <a:pt x="0" y="15240"/>
                  </a:moveTo>
                  <a:cubicBezTo>
                    <a:pt x="41910" y="19050"/>
                    <a:pt x="228972" y="20320"/>
                    <a:pt x="467234" y="22860"/>
                  </a:cubicBezTo>
                  <a:cubicBezTo>
                    <a:pt x="705497" y="24130"/>
                    <a:pt x="950979" y="30480"/>
                    <a:pt x="1196462" y="27940"/>
                  </a:cubicBezTo>
                  <a:cubicBezTo>
                    <a:pt x="1311983" y="26670"/>
                    <a:pt x="1427504" y="22860"/>
                    <a:pt x="1543025" y="20320"/>
                  </a:cubicBezTo>
                  <a:cubicBezTo>
                    <a:pt x="1665766" y="17780"/>
                    <a:pt x="1788508" y="17780"/>
                    <a:pt x="1911249" y="19050"/>
                  </a:cubicBezTo>
                  <a:cubicBezTo>
                    <a:pt x="2120631" y="20320"/>
                    <a:pt x="2330013" y="20320"/>
                    <a:pt x="2532175" y="19050"/>
                  </a:cubicBezTo>
                  <a:cubicBezTo>
                    <a:pt x="3052021" y="16510"/>
                    <a:pt x="3571866" y="20320"/>
                    <a:pt x="4098932" y="17780"/>
                  </a:cubicBezTo>
                  <a:cubicBezTo>
                    <a:pt x="4965341" y="11430"/>
                    <a:pt x="5831749" y="6350"/>
                    <a:pt x="6705378" y="10160"/>
                  </a:cubicBezTo>
                  <a:cubicBezTo>
                    <a:pt x="7196343" y="12700"/>
                    <a:pt x="7694528" y="16510"/>
                    <a:pt x="8185493" y="11430"/>
                  </a:cubicBezTo>
                  <a:cubicBezTo>
                    <a:pt x="8416536" y="8890"/>
                    <a:pt x="8647578" y="1270"/>
                    <a:pt x="8877853" y="3810"/>
                  </a:cubicBezTo>
                  <a:cubicBezTo>
                    <a:pt x="8890553" y="3810"/>
                    <a:pt x="8915953" y="0"/>
                    <a:pt x="8924843" y="10160"/>
                  </a:cubicBezTo>
                  <a:cubicBezTo>
                    <a:pt x="8929923" y="15240"/>
                    <a:pt x="8928653" y="22860"/>
                    <a:pt x="8929923" y="29210"/>
                  </a:cubicBezTo>
                  <a:cubicBezTo>
                    <a:pt x="8931193" y="36830"/>
                    <a:pt x="8932463" y="45720"/>
                    <a:pt x="8935003" y="53340"/>
                  </a:cubicBezTo>
                  <a:cubicBezTo>
                    <a:pt x="8941353" y="98440"/>
                    <a:pt x="8940083" y="162094"/>
                    <a:pt x="8940083" y="225747"/>
                  </a:cubicBezTo>
                  <a:cubicBezTo>
                    <a:pt x="8940083" y="296221"/>
                    <a:pt x="8940083" y="366694"/>
                    <a:pt x="8940083" y="437168"/>
                  </a:cubicBezTo>
                  <a:cubicBezTo>
                    <a:pt x="8940083" y="591755"/>
                    <a:pt x="8938813" y="744069"/>
                    <a:pt x="8936273" y="898656"/>
                  </a:cubicBezTo>
                  <a:cubicBezTo>
                    <a:pt x="8933733" y="1030510"/>
                    <a:pt x="8931193" y="1160090"/>
                    <a:pt x="8931193" y="1291944"/>
                  </a:cubicBezTo>
                  <a:cubicBezTo>
                    <a:pt x="8929923" y="1578385"/>
                    <a:pt x="8928653" y="1867099"/>
                    <a:pt x="8928653" y="2155814"/>
                  </a:cubicBezTo>
                  <a:cubicBezTo>
                    <a:pt x="8927383" y="2387694"/>
                    <a:pt x="8929923" y="2621849"/>
                    <a:pt x="8926113" y="2853729"/>
                  </a:cubicBezTo>
                  <a:cubicBezTo>
                    <a:pt x="8926113" y="2881010"/>
                    <a:pt x="8924843" y="2907781"/>
                    <a:pt x="8923573" y="2923021"/>
                  </a:cubicBezTo>
                  <a:cubicBezTo>
                    <a:pt x="8922303" y="2938261"/>
                    <a:pt x="8917223" y="2949691"/>
                    <a:pt x="8900713" y="2948421"/>
                  </a:cubicBezTo>
                  <a:cubicBezTo>
                    <a:pt x="8879123" y="2945881"/>
                    <a:pt x="8770320" y="2942071"/>
                    <a:pt x="8640358" y="2943341"/>
                  </a:cubicBezTo>
                  <a:cubicBezTo>
                    <a:pt x="8149393" y="2945881"/>
                    <a:pt x="7665648" y="2943341"/>
                    <a:pt x="7174683" y="2940801"/>
                  </a:cubicBezTo>
                  <a:cubicBezTo>
                    <a:pt x="6199973" y="2935721"/>
                    <a:pt x="5225263" y="2940801"/>
                    <a:pt x="4250553" y="2936991"/>
                  </a:cubicBezTo>
                  <a:cubicBezTo>
                    <a:pt x="3737928" y="2934451"/>
                    <a:pt x="3225303" y="2935721"/>
                    <a:pt x="2712677" y="2935721"/>
                  </a:cubicBezTo>
                  <a:cubicBezTo>
                    <a:pt x="2575496" y="2935721"/>
                    <a:pt x="2445535" y="2934451"/>
                    <a:pt x="2308353" y="2934451"/>
                  </a:cubicBezTo>
                  <a:cubicBezTo>
                    <a:pt x="2070091" y="2933181"/>
                    <a:pt x="1839048" y="2936991"/>
                    <a:pt x="1600786" y="2935721"/>
                  </a:cubicBezTo>
                  <a:cubicBezTo>
                    <a:pt x="1362523" y="2934451"/>
                    <a:pt x="1117041" y="2933181"/>
                    <a:pt x="878778" y="2931911"/>
                  </a:cubicBezTo>
                  <a:cubicBezTo>
                    <a:pt x="633296" y="2930641"/>
                    <a:pt x="236192" y="2930641"/>
                    <a:pt x="41910" y="2928101"/>
                  </a:cubicBezTo>
                  <a:cubicBezTo>
                    <a:pt x="17780" y="2925561"/>
                    <a:pt x="19050" y="2924291"/>
                    <a:pt x="19050" y="2892376"/>
                  </a:cubicBezTo>
                  <a:cubicBezTo>
                    <a:pt x="19050" y="2885556"/>
                    <a:pt x="19050" y="2876463"/>
                    <a:pt x="19050" y="2869643"/>
                  </a:cubicBezTo>
                  <a:cubicBezTo>
                    <a:pt x="19050" y="2833269"/>
                    <a:pt x="19050" y="2799169"/>
                    <a:pt x="19050" y="2762796"/>
                  </a:cubicBezTo>
                  <a:cubicBezTo>
                    <a:pt x="19050" y="2635489"/>
                    <a:pt x="19050" y="2508181"/>
                    <a:pt x="19050" y="2380874"/>
                  </a:cubicBezTo>
                  <a:cubicBezTo>
                    <a:pt x="19050" y="2085340"/>
                    <a:pt x="19050" y="1789806"/>
                    <a:pt x="19050" y="1494271"/>
                  </a:cubicBezTo>
                  <a:cubicBezTo>
                    <a:pt x="19050" y="1419251"/>
                    <a:pt x="19050" y="1346504"/>
                    <a:pt x="17780" y="1271484"/>
                  </a:cubicBezTo>
                  <a:cubicBezTo>
                    <a:pt x="12700" y="964583"/>
                    <a:pt x="12700" y="657682"/>
                    <a:pt x="8890" y="353054"/>
                  </a:cubicBezTo>
                  <a:cubicBezTo>
                    <a:pt x="8890" y="287127"/>
                    <a:pt x="7620" y="221200"/>
                    <a:pt x="7620" y="155274"/>
                  </a:cubicBezTo>
                  <a:cubicBezTo>
                    <a:pt x="3810" y="89347"/>
                    <a:pt x="0" y="48260"/>
                    <a:pt x="0" y="15240"/>
                  </a:cubicBezTo>
                  <a:close/>
                  <a:moveTo>
                    <a:pt x="8896903" y="2915401"/>
                  </a:moveTo>
                  <a:cubicBezTo>
                    <a:pt x="8899443" y="2853729"/>
                    <a:pt x="8898173" y="2783256"/>
                    <a:pt x="8899443" y="2710509"/>
                  </a:cubicBezTo>
                  <a:cubicBezTo>
                    <a:pt x="8900713" y="2571835"/>
                    <a:pt x="8900713" y="2430888"/>
                    <a:pt x="8901983" y="2292214"/>
                  </a:cubicBezTo>
                  <a:cubicBezTo>
                    <a:pt x="8903253" y="1989860"/>
                    <a:pt x="8904523" y="1689779"/>
                    <a:pt x="8905793" y="1387424"/>
                  </a:cubicBezTo>
                  <a:cubicBezTo>
                    <a:pt x="8908333" y="1010050"/>
                    <a:pt x="8913413" y="634949"/>
                    <a:pt x="8914683" y="257574"/>
                  </a:cubicBezTo>
                  <a:cubicBezTo>
                    <a:pt x="8914683" y="196194"/>
                    <a:pt x="8915953" y="134814"/>
                    <a:pt x="8914683" y="73660"/>
                  </a:cubicBezTo>
                  <a:cubicBezTo>
                    <a:pt x="8914683" y="64770"/>
                    <a:pt x="8913413" y="55880"/>
                    <a:pt x="8910873" y="46990"/>
                  </a:cubicBezTo>
                  <a:cubicBezTo>
                    <a:pt x="8909603" y="43180"/>
                    <a:pt x="8909603" y="39370"/>
                    <a:pt x="8908333" y="35560"/>
                  </a:cubicBezTo>
                  <a:cubicBezTo>
                    <a:pt x="8907063" y="26670"/>
                    <a:pt x="8908333" y="29210"/>
                    <a:pt x="8900713" y="26670"/>
                  </a:cubicBezTo>
                  <a:cubicBezTo>
                    <a:pt x="8886743" y="21590"/>
                    <a:pt x="8806420" y="25400"/>
                    <a:pt x="8726999" y="25400"/>
                  </a:cubicBezTo>
                  <a:cubicBezTo>
                    <a:pt x="8250475" y="31750"/>
                    <a:pt x="7773949" y="35560"/>
                    <a:pt x="7290205" y="31750"/>
                  </a:cubicBezTo>
                  <a:cubicBezTo>
                    <a:pt x="6344375" y="25400"/>
                    <a:pt x="5384105" y="24130"/>
                    <a:pt x="4438275" y="35560"/>
                  </a:cubicBezTo>
                  <a:cubicBezTo>
                    <a:pt x="4178352" y="39370"/>
                    <a:pt x="3918429" y="40640"/>
                    <a:pt x="3658507" y="40640"/>
                  </a:cubicBezTo>
                  <a:cubicBezTo>
                    <a:pt x="3434685" y="40640"/>
                    <a:pt x="3203642" y="36830"/>
                    <a:pt x="2979820" y="38100"/>
                  </a:cubicBezTo>
                  <a:cubicBezTo>
                    <a:pt x="2618816" y="40640"/>
                    <a:pt x="2265032" y="39370"/>
                    <a:pt x="1904029" y="39370"/>
                  </a:cubicBezTo>
                  <a:cubicBezTo>
                    <a:pt x="1665766" y="39370"/>
                    <a:pt x="1434724" y="48260"/>
                    <a:pt x="1196462" y="49530"/>
                  </a:cubicBezTo>
                  <a:cubicBezTo>
                    <a:pt x="972639" y="50800"/>
                    <a:pt x="741597" y="44450"/>
                    <a:pt x="510554" y="41910"/>
                  </a:cubicBezTo>
                  <a:cubicBezTo>
                    <a:pt x="402253" y="40640"/>
                    <a:pt x="286732" y="39370"/>
                    <a:pt x="171211" y="38100"/>
                  </a:cubicBezTo>
                  <a:cubicBezTo>
                    <a:pt x="113450" y="36830"/>
                    <a:pt x="55690" y="36830"/>
                    <a:pt x="43180" y="35560"/>
                  </a:cubicBezTo>
                  <a:cubicBezTo>
                    <a:pt x="38100" y="35560"/>
                    <a:pt x="31750" y="34290"/>
                    <a:pt x="27940" y="35560"/>
                  </a:cubicBezTo>
                  <a:cubicBezTo>
                    <a:pt x="21590" y="38100"/>
                    <a:pt x="22860" y="35560"/>
                    <a:pt x="21590" y="44450"/>
                  </a:cubicBezTo>
                  <a:cubicBezTo>
                    <a:pt x="19050" y="59690"/>
                    <a:pt x="24130" y="80253"/>
                    <a:pt x="24130" y="107533"/>
                  </a:cubicBezTo>
                  <a:cubicBezTo>
                    <a:pt x="25400" y="141634"/>
                    <a:pt x="25400" y="175734"/>
                    <a:pt x="25400" y="209834"/>
                  </a:cubicBezTo>
                  <a:cubicBezTo>
                    <a:pt x="25400" y="350781"/>
                    <a:pt x="21590" y="489455"/>
                    <a:pt x="25400" y="630402"/>
                  </a:cubicBezTo>
                  <a:cubicBezTo>
                    <a:pt x="30480" y="798629"/>
                    <a:pt x="30480" y="966856"/>
                    <a:pt x="30480" y="1135084"/>
                  </a:cubicBezTo>
                  <a:cubicBezTo>
                    <a:pt x="31750" y="1407885"/>
                    <a:pt x="31750" y="1680685"/>
                    <a:pt x="31750" y="1953486"/>
                  </a:cubicBezTo>
                  <a:cubicBezTo>
                    <a:pt x="31750" y="2221741"/>
                    <a:pt x="31750" y="2489995"/>
                    <a:pt x="33020" y="2758249"/>
                  </a:cubicBezTo>
                  <a:cubicBezTo>
                    <a:pt x="33020" y="2783256"/>
                    <a:pt x="33020" y="2810536"/>
                    <a:pt x="33020" y="2835543"/>
                  </a:cubicBezTo>
                  <a:cubicBezTo>
                    <a:pt x="33020" y="2858276"/>
                    <a:pt x="33020" y="2883283"/>
                    <a:pt x="39370" y="2907781"/>
                  </a:cubicBezTo>
                  <a:cubicBezTo>
                    <a:pt x="45720" y="2911591"/>
                    <a:pt x="120671" y="2911591"/>
                    <a:pt x="163991" y="2912861"/>
                  </a:cubicBezTo>
                  <a:cubicBezTo>
                    <a:pt x="236192" y="2914131"/>
                    <a:pt x="301172" y="2914131"/>
                    <a:pt x="366153" y="2914131"/>
                  </a:cubicBezTo>
                  <a:cubicBezTo>
                    <a:pt x="589975" y="2911591"/>
                    <a:pt x="806578" y="2912861"/>
                    <a:pt x="1030400" y="2914131"/>
                  </a:cubicBezTo>
                  <a:cubicBezTo>
                    <a:pt x="1138701" y="2914131"/>
                    <a:pt x="1254222" y="2914131"/>
                    <a:pt x="1362523" y="2915401"/>
                  </a:cubicBezTo>
                  <a:cubicBezTo>
                    <a:pt x="1478044" y="2916671"/>
                    <a:pt x="1600786" y="2921751"/>
                    <a:pt x="1716307" y="2917941"/>
                  </a:cubicBezTo>
                  <a:cubicBezTo>
                    <a:pt x="1932909" y="2911591"/>
                    <a:pt x="2163951" y="2915401"/>
                    <a:pt x="2380554" y="2915401"/>
                  </a:cubicBezTo>
                  <a:cubicBezTo>
                    <a:pt x="2524955" y="2915401"/>
                    <a:pt x="2669357" y="2919211"/>
                    <a:pt x="2813758" y="2919211"/>
                  </a:cubicBezTo>
                  <a:cubicBezTo>
                    <a:pt x="2936499" y="2919211"/>
                    <a:pt x="3066461" y="2919211"/>
                    <a:pt x="3189202" y="2917941"/>
                  </a:cubicBezTo>
                  <a:cubicBezTo>
                    <a:pt x="3774028" y="2916671"/>
                    <a:pt x="4351634" y="2915401"/>
                    <a:pt x="4929240" y="2917941"/>
                  </a:cubicBezTo>
                  <a:cubicBezTo>
                    <a:pt x="5160282" y="2919211"/>
                    <a:pt x="5391324" y="2916671"/>
                    <a:pt x="5622367" y="2916671"/>
                  </a:cubicBezTo>
                  <a:cubicBezTo>
                    <a:pt x="5846189" y="2915401"/>
                    <a:pt x="6070012" y="2911591"/>
                    <a:pt x="6293834" y="2915401"/>
                  </a:cubicBezTo>
                  <a:cubicBezTo>
                    <a:pt x="6517656" y="2919211"/>
                    <a:pt x="6748699" y="2916671"/>
                    <a:pt x="6972521" y="2920481"/>
                  </a:cubicBezTo>
                  <a:cubicBezTo>
                    <a:pt x="7203563" y="2924291"/>
                    <a:pt x="7434606" y="2919211"/>
                    <a:pt x="7665648" y="2919211"/>
                  </a:cubicBezTo>
                  <a:cubicBezTo>
                    <a:pt x="7889470" y="2919211"/>
                    <a:pt x="8120513" y="2919211"/>
                    <a:pt x="8344335" y="2920481"/>
                  </a:cubicBezTo>
                  <a:cubicBezTo>
                    <a:pt x="8568157" y="2917941"/>
                    <a:pt x="8777539" y="2915401"/>
                    <a:pt x="8896903" y="2915401"/>
                  </a:cubicBezTo>
                  <a:close/>
                </a:path>
              </a:pathLst>
            </a:custGeom>
            <a:solidFill>
              <a:srgbClr val="AC182E"/>
            </a:solidFill>
          </p:spPr>
        </p:sp>
      </p:grpSp>
      <p:grpSp>
        <p:nvGrpSpPr>
          <p:cNvPr name="Group 6" id="6"/>
          <p:cNvGrpSpPr/>
          <p:nvPr/>
        </p:nvGrpSpPr>
        <p:grpSpPr>
          <a:xfrm rot="0">
            <a:off x="2810598" y="2196919"/>
            <a:ext cx="12795653" cy="1874716"/>
            <a:chOff x="0" y="0"/>
            <a:chExt cx="9016818" cy="1321071"/>
          </a:xfrm>
        </p:grpSpPr>
        <p:sp>
          <p:nvSpPr>
            <p:cNvPr name="Freeform 7" id="7"/>
            <p:cNvSpPr/>
            <p:nvPr/>
          </p:nvSpPr>
          <p:spPr>
            <a:xfrm flipH="false" flipV="false" rot="0">
              <a:off x="13970" y="17780"/>
              <a:ext cx="8986338" cy="1281701"/>
            </a:xfrm>
            <a:custGeom>
              <a:avLst/>
              <a:gdLst/>
              <a:ahLst/>
              <a:cxnLst/>
              <a:rect r="r" b="b" t="t" l="l"/>
              <a:pathLst>
                <a:path h="1281701" w="8986338">
                  <a:moveTo>
                    <a:pt x="8969828" y="1281701"/>
                  </a:moveTo>
                  <a:lnTo>
                    <a:pt x="15240" y="1274081"/>
                  </a:lnTo>
                  <a:lnTo>
                    <a:pt x="0" y="11430"/>
                  </a:lnTo>
                  <a:lnTo>
                    <a:pt x="8986338" y="0"/>
                  </a:lnTo>
                  <a:close/>
                </a:path>
              </a:pathLst>
            </a:custGeom>
            <a:solidFill>
              <a:srgbClr val="208BB2"/>
            </a:solidFill>
          </p:spPr>
        </p:sp>
        <p:sp>
          <p:nvSpPr>
            <p:cNvPr name="Freeform 8" id="8"/>
            <p:cNvSpPr/>
            <p:nvPr/>
          </p:nvSpPr>
          <p:spPr>
            <a:xfrm flipH="false" flipV="false" rot="0">
              <a:off x="0" y="-2540"/>
              <a:ext cx="9021898" cy="1326151"/>
            </a:xfrm>
            <a:custGeom>
              <a:avLst/>
              <a:gdLst/>
              <a:ahLst/>
              <a:cxnLst/>
              <a:rect r="r" b="b" t="t" l="l"/>
              <a:pathLst>
                <a:path h="1326151" w="9021898">
                  <a:moveTo>
                    <a:pt x="0" y="15240"/>
                  </a:moveTo>
                  <a:cubicBezTo>
                    <a:pt x="41910" y="19050"/>
                    <a:pt x="230579" y="20320"/>
                    <a:pt x="471017" y="22860"/>
                  </a:cubicBezTo>
                  <a:cubicBezTo>
                    <a:pt x="711454" y="24130"/>
                    <a:pt x="959178" y="30480"/>
                    <a:pt x="1206901" y="27940"/>
                  </a:cubicBezTo>
                  <a:cubicBezTo>
                    <a:pt x="1323477" y="26670"/>
                    <a:pt x="1440053" y="22860"/>
                    <a:pt x="1556629" y="20320"/>
                  </a:cubicBezTo>
                  <a:cubicBezTo>
                    <a:pt x="1680490" y="17780"/>
                    <a:pt x="1804352" y="17780"/>
                    <a:pt x="1928214" y="19050"/>
                  </a:cubicBezTo>
                  <a:cubicBezTo>
                    <a:pt x="2139507" y="20320"/>
                    <a:pt x="2350801" y="20320"/>
                    <a:pt x="2554808" y="19050"/>
                  </a:cubicBezTo>
                  <a:cubicBezTo>
                    <a:pt x="3079399" y="16510"/>
                    <a:pt x="3603990" y="20320"/>
                    <a:pt x="4135867" y="17780"/>
                  </a:cubicBezTo>
                  <a:cubicBezTo>
                    <a:pt x="5010185" y="11430"/>
                    <a:pt x="5884503" y="6350"/>
                    <a:pt x="6766107" y="10160"/>
                  </a:cubicBezTo>
                  <a:cubicBezTo>
                    <a:pt x="7261554" y="12700"/>
                    <a:pt x="7764287" y="16510"/>
                    <a:pt x="8259734" y="11430"/>
                  </a:cubicBezTo>
                  <a:cubicBezTo>
                    <a:pt x="8492885" y="8890"/>
                    <a:pt x="8726036" y="1270"/>
                    <a:pt x="8958398" y="3810"/>
                  </a:cubicBezTo>
                  <a:cubicBezTo>
                    <a:pt x="8971098" y="3810"/>
                    <a:pt x="8996498" y="0"/>
                    <a:pt x="9005388" y="10160"/>
                  </a:cubicBezTo>
                  <a:cubicBezTo>
                    <a:pt x="9010468" y="15240"/>
                    <a:pt x="9009198" y="22860"/>
                    <a:pt x="9010468" y="29210"/>
                  </a:cubicBezTo>
                  <a:cubicBezTo>
                    <a:pt x="9011738" y="36830"/>
                    <a:pt x="9013008" y="45720"/>
                    <a:pt x="9015548" y="53340"/>
                  </a:cubicBezTo>
                  <a:cubicBezTo>
                    <a:pt x="9021898" y="84390"/>
                    <a:pt x="9020628" y="111530"/>
                    <a:pt x="9020628" y="138671"/>
                  </a:cubicBezTo>
                  <a:cubicBezTo>
                    <a:pt x="9020628" y="168719"/>
                    <a:pt x="9020628" y="198767"/>
                    <a:pt x="9020628" y="228815"/>
                  </a:cubicBezTo>
                  <a:cubicBezTo>
                    <a:pt x="9020628" y="294727"/>
                    <a:pt x="9019358" y="359670"/>
                    <a:pt x="9016818" y="425582"/>
                  </a:cubicBezTo>
                  <a:cubicBezTo>
                    <a:pt x="9014278" y="481801"/>
                    <a:pt x="9011738" y="537051"/>
                    <a:pt x="9011738" y="593270"/>
                  </a:cubicBezTo>
                  <a:cubicBezTo>
                    <a:pt x="9010468" y="715401"/>
                    <a:pt x="9009198" y="838501"/>
                    <a:pt x="9009198" y="961602"/>
                  </a:cubicBezTo>
                  <a:cubicBezTo>
                    <a:pt x="9007928" y="1060470"/>
                    <a:pt x="9010468" y="1160307"/>
                    <a:pt x="9006658" y="1259175"/>
                  </a:cubicBezTo>
                  <a:cubicBezTo>
                    <a:pt x="9006658" y="1270807"/>
                    <a:pt x="9005388" y="1284241"/>
                    <a:pt x="9004118" y="1299481"/>
                  </a:cubicBezTo>
                  <a:cubicBezTo>
                    <a:pt x="9002848" y="1314721"/>
                    <a:pt x="8997768" y="1326151"/>
                    <a:pt x="8981258" y="1324881"/>
                  </a:cubicBezTo>
                  <a:cubicBezTo>
                    <a:pt x="8959668" y="1322341"/>
                    <a:pt x="8849898" y="1318531"/>
                    <a:pt x="8718750" y="1319801"/>
                  </a:cubicBezTo>
                  <a:cubicBezTo>
                    <a:pt x="8223303" y="1322341"/>
                    <a:pt x="7735143" y="1319801"/>
                    <a:pt x="7239696" y="1317261"/>
                  </a:cubicBezTo>
                  <a:cubicBezTo>
                    <a:pt x="6256088" y="1312181"/>
                    <a:pt x="5272480" y="1317261"/>
                    <a:pt x="4288872" y="1313451"/>
                  </a:cubicBezTo>
                  <a:cubicBezTo>
                    <a:pt x="3771567" y="1310911"/>
                    <a:pt x="3254263" y="1312181"/>
                    <a:pt x="2736958" y="1312181"/>
                  </a:cubicBezTo>
                  <a:cubicBezTo>
                    <a:pt x="2598524" y="1312181"/>
                    <a:pt x="2467377" y="1310911"/>
                    <a:pt x="2328943" y="1310911"/>
                  </a:cubicBezTo>
                  <a:cubicBezTo>
                    <a:pt x="2088505" y="1309641"/>
                    <a:pt x="1855354" y="1313451"/>
                    <a:pt x="1614916" y="1312181"/>
                  </a:cubicBezTo>
                  <a:cubicBezTo>
                    <a:pt x="1374479" y="1310911"/>
                    <a:pt x="1126756" y="1309641"/>
                    <a:pt x="886318" y="1308371"/>
                  </a:cubicBezTo>
                  <a:cubicBezTo>
                    <a:pt x="638595" y="1307101"/>
                    <a:pt x="237866" y="1307101"/>
                    <a:pt x="41910" y="1304561"/>
                  </a:cubicBezTo>
                  <a:cubicBezTo>
                    <a:pt x="17780" y="1302021"/>
                    <a:pt x="19050" y="1300751"/>
                    <a:pt x="19050" y="1275653"/>
                  </a:cubicBezTo>
                  <a:cubicBezTo>
                    <a:pt x="19050" y="1272745"/>
                    <a:pt x="19050" y="1268868"/>
                    <a:pt x="19050" y="1265960"/>
                  </a:cubicBezTo>
                  <a:cubicBezTo>
                    <a:pt x="19050" y="1250452"/>
                    <a:pt x="19050" y="1235912"/>
                    <a:pt x="19050" y="1220403"/>
                  </a:cubicBezTo>
                  <a:cubicBezTo>
                    <a:pt x="19050" y="1166123"/>
                    <a:pt x="19050" y="1111842"/>
                    <a:pt x="19050" y="1057562"/>
                  </a:cubicBezTo>
                  <a:cubicBezTo>
                    <a:pt x="19050" y="931554"/>
                    <a:pt x="19050" y="805545"/>
                    <a:pt x="19050" y="679537"/>
                  </a:cubicBezTo>
                  <a:cubicBezTo>
                    <a:pt x="19050" y="647550"/>
                    <a:pt x="19050" y="616533"/>
                    <a:pt x="17780" y="584546"/>
                  </a:cubicBezTo>
                  <a:cubicBezTo>
                    <a:pt x="12700" y="453691"/>
                    <a:pt x="12700" y="322837"/>
                    <a:pt x="8890" y="192951"/>
                  </a:cubicBezTo>
                  <a:cubicBezTo>
                    <a:pt x="8890" y="164842"/>
                    <a:pt x="7620" y="136732"/>
                    <a:pt x="7620" y="108623"/>
                  </a:cubicBezTo>
                  <a:cubicBezTo>
                    <a:pt x="3810" y="80513"/>
                    <a:pt x="0" y="48260"/>
                    <a:pt x="0" y="15240"/>
                  </a:cubicBezTo>
                  <a:close/>
                  <a:moveTo>
                    <a:pt x="8977448" y="1291861"/>
                  </a:moveTo>
                  <a:cubicBezTo>
                    <a:pt x="8979988" y="1259175"/>
                    <a:pt x="8978718" y="1229127"/>
                    <a:pt x="8979988" y="1198110"/>
                  </a:cubicBezTo>
                  <a:cubicBezTo>
                    <a:pt x="8981258" y="1138983"/>
                    <a:pt x="8981258" y="1078887"/>
                    <a:pt x="8982528" y="1019759"/>
                  </a:cubicBezTo>
                  <a:cubicBezTo>
                    <a:pt x="8983798" y="890843"/>
                    <a:pt x="8985068" y="762896"/>
                    <a:pt x="8986338" y="633980"/>
                  </a:cubicBezTo>
                  <a:cubicBezTo>
                    <a:pt x="8988878" y="473077"/>
                    <a:pt x="8993958" y="313144"/>
                    <a:pt x="8995228" y="152241"/>
                  </a:cubicBezTo>
                  <a:cubicBezTo>
                    <a:pt x="8995228" y="126070"/>
                    <a:pt x="8996498" y="99899"/>
                    <a:pt x="8995228" y="73660"/>
                  </a:cubicBezTo>
                  <a:cubicBezTo>
                    <a:pt x="8995228" y="64770"/>
                    <a:pt x="8993958" y="55880"/>
                    <a:pt x="8991418" y="46990"/>
                  </a:cubicBezTo>
                  <a:cubicBezTo>
                    <a:pt x="8990148" y="43180"/>
                    <a:pt x="8990148" y="39370"/>
                    <a:pt x="8988878" y="35560"/>
                  </a:cubicBezTo>
                  <a:cubicBezTo>
                    <a:pt x="8987608" y="26670"/>
                    <a:pt x="8988878" y="29210"/>
                    <a:pt x="8981258" y="26670"/>
                  </a:cubicBezTo>
                  <a:cubicBezTo>
                    <a:pt x="8967288" y="21590"/>
                    <a:pt x="8886328" y="25400"/>
                    <a:pt x="8806183" y="25400"/>
                  </a:cubicBezTo>
                  <a:cubicBezTo>
                    <a:pt x="8325307" y="31750"/>
                    <a:pt x="7844432" y="35560"/>
                    <a:pt x="7356272" y="31750"/>
                  </a:cubicBezTo>
                  <a:cubicBezTo>
                    <a:pt x="6401808" y="25400"/>
                    <a:pt x="5432772" y="24130"/>
                    <a:pt x="4478308" y="35560"/>
                  </a:cubicBezTo>
                  <a:cubicBezTo>
                    <a:pt x="4216012" y="39370"/>
                    <a:pt x="3953717" y="40640"/>
                    <a:pt x="3691422" y="40640"/>
                  </a:cubicBezTo>
                  <a:cubicBezTo>
                    <a:pt x="3465556" y="40640"/>
                    <a:pt x="3232405" y="36830"/>
                    <a:pt x="3006539" y="38100"/>
                  </a:cubicBezTo>
                  <a:cubicBezTo>
                    <a:pt x="2642240" y="40640"/>
                    <a:pt x="2285227" y="39370"/>
                    <a:pt x="1920928" y="39370"/>
                  </a:cubicBezTo>
                  <a:cubicBezTo>
                    <a:pt x="1680490" y="39370"/>
                    <a:pt x="1447339" y="48260"/>
                    <a:pt x="1206901" y="49530"/>
                  </a:cubicBezTo>
                  <a:cubicBezTo>
                    <a:pt x="981036" y="50800"/>
                    <a:pt x="747884" y="44450"/>
                    <a:pt x="514733" y="41910"/>
                  </a:cubicBezTo>
                  <a:cubicBezTo>
                    <a:pt x="405443" y="40640"/>
                    <a:pt x="288867" y="39370"/>
                    <a:pt x="172292" y="38100"/>
                  </a:cubicBezTo>
                  <a:cubicBezTo>
                    <a:pt x="114004" y="36830"/>
                    <a:pt x="55716" y="36830"/>
                    <a:pt x="43180" y="35560"/>
                  </a:cubicBezTo>
                  <a:cubicBezTo>
                    <a:pt x="38100" y="35560"/>
                    <a:pt x="31750" y="34290"/>
                    <a:pt x="27940" y="35560"/>
                  </a:cubicBezTo>
                  <a:cubicBezTo>
                    <a:pt x="21590" y="38100"/>
                    <a:pt x="22860" y="35560"/>
                    <a:pt x="21590" y="44450"/>
                  </a:cubicBezTo>
                  <a:cubicBezTo>
                    <a:pt x="19050" y="59690"/>
                    <a:pt x="24130" y="76636"/>
                    <a:pt x="24130" y="88267"/>
                  </a:cubicBezTo>
                  <a:cubicBezTo>
                    <a:pt x="25400" y="102807"/>
                    <a:pt x="25400" y="117346"/>
                    <a:pt x="25400" y="131886"/>
                  </a:cubicBezTo>
                  <a:cubicBezTo>
                    <a:pt x="25400" y="191982"/>
                    <a:pt x="21590" y="251109"/>
                    <a:pt x="25400" y="311205"/>
                  </a:cubicBezTo>
                  <a:cubicBezTo>
                    <a:pt x="30480" y="382933"/>
                    <a:pt x="30480" y="454661"/>
                    <a:pt x="30480" y="526389"/>
                  </a:cubicBezTo>
                  <a:cubicBezTo>
                    <a:pt x="31750" y="642704"/>
                    <a:pt x="31750" y="759019"/>
                    <a:pt x="31750" y="875335"/>
                  </a:cubicBezTo>
                  <a:cubicBezTo>
                    <a:pt x="31750" y="989711"/>
                    <a:pt x="31750" y="1104088"/>
                    <a:pt x="33020" y="1218465"/>
                  </a:cubicBezTo>
                  <a:cubicBezTo>
                    <a:pt x="33020" y="1229127"/>
                    <a:pt x="33020" y="1240759"/>
                    <a:pt x="33020" y="1251421"/>
                  </a:cubicBezTo>
                  <a:cubicBezTo>
                    <a:pt x="33020" y="1261114"/>
                    <a:pt x="33020" y="1271776"/>
                    <a:pt x="39370" y="1284241"/>
                  </a:cubicBezTo>
                  <a:cubicBezTo>
                    <a:pt x="45720" y="1288051"/>
                    <a:pt x="121290" y="1288051"/>
                    <a:pt x="165006" y="1289321"/>
                  </a:cubicBezTo>
                  <a:cubicBezTo>
                    <a:pt x="237865" y="1290591"/>
                    <a:pt x="303439" y="1290591"/>
                    <a:pt x="369013" y="1290591"/>
                  </a:cubicBezTo>
                  <a:cubicBezTo>
                    <a:pt x="594879" y="1288051"/>
                    <a:pt x="813458" y="1289321"/>
                    <a:pt x="1039324" y="1290591"/>
                  </a:cubicBezTo>
                  <a:cubicBezTo>
                    <a:pt x="1148613" y="1290591"/>
                    <a:pt x="1265189" y="1290591"/>
                    <a:pt x="1374479" y="1291861"/>
                  </a:cubicBezTo>
                  <a:cubicBezTo>
                    <a:pt x="1491055" y="1293131"/>
                    <a:pt x="1614916" y="1298211"/>
                    <a:pt x="1731492" y="1294401"/>
                  </a:cubicBezTo>
                  <a:cubicBezTo>
                    <a:pt x="1950071" y="1288051"/>
                    <a:pt x="2183223" y="1291861"/>
                    <a:pt x="2401802" y="1291861"/>
                  </a:cubicBezTo>
                  <a:cubicBezTo>
                    <a:pt x="2547522" y="1291861"/>
                    <a:pt x="2693242" y="1295671"/>
                    <a:pt x="2838961" y="1295671"/>
                  </a:cubicBezTo>
                  <a:cubicBezTo>
                    <a:pt x="2962823" y="1295671"/>
                    <a:pt x="3093971" y="1295671"/>
                    <a:pt x="3217833" y="1294401"/>
                  </a:cubicBezTo>
                  <a:cubicBezTo>
                    <a:pt x="3807997" y="1293131"/>
                    <a:pt x="4390876" y="1291861"/>
                    <a:pt x="4973755" y="1294401"/>
                  </a:cubicBezTo>
                  <a:cubicBezTo>
                    <a:pt x="5206906" y="1295671"/>
                    <a:pt x="5440057" y="1293131"/>
                    <a:pt x="5673210" y="1293131"/>
                  </a:cubicBezTo>
                  <a:cubicBezTo>
                    <a:pt x="5899075" y="1291861"/>
                    <a:pt x="6124940" y="1288051"/>
                    <a:pt x="6350806" y="1291861"/>
                  </a:cubicBezTo>
                  <a:cubicBezTo>
                    <a:pt x="6576671" y="1295671"/>
                    <a:pt x="6809823" y="1293131"/>
                    <a:pt x="7035688" y="1296941"/>
                  </a:cubicBezTo>
                  <a:cubicBezTo>
                    <a:pt x="7268839" y="1300751"/>
                    <a:pt x="7501991" y="1295671"/>
                    <a:pt x="7735143" y="1295671"/>
                  </a:cubicBezTo>
                  <a:cubicBezTo>
                    <a:pt x="7961009" y="1295671"/>
                    <a:pt x="8194160" y="1295671"/>
                    <a:pt x="8420025" y="1296941"/>
                  </a:cubicBezTo>
                  <a:cubicBezTo>
                    <a:pt x="8645890" y="1294401"/>
                    <a:pt x="8857184" y="1291861"/>
                    <a:pt x="8977448" y="1291861"/>
                  </a:cubicBezTo>
                  <a:close/>
                </a:path>
              </a:pathLst>
            </a:custGeom>
            <a:solidFill>
              <a:srgbClr val="AC182E"/>
            </a:solidFill>
          </p:spPr>
        </p:sp>
      </p:grpSp>
      <p:sp>
        <p:nvSpPr>
          <p:cNvPr name="TextBox 9" id="9"/>
          <p:cNvSpPr txBox="true"/>
          <p:nvPr/>
        </p:nvSpPr>
        <p:spPr>
          <a:xfrm rot="0">
            <a:off x="4048453" y="4227158"/>
            <a:ext cx="10436985" cy="3423359"/>
          </a:xfrm>
          <a:prstGeom prst="rect">
            <a:avLst/>
          </a:prstGeom>
        </p:spPr>
        <p:txBody>
          <a:bodyPr anchor="t" rtlCol="false" tIns="0" lIns="0" bIns="0" rIns="0">
            <a:spAutoFit/>
          </a:bodyPr>
          <a:lstStyle/>
          <a:p>
            <a:pPr algn="ctr">
              <a:lnSpc>
                <a:spcPts val="9115"/>
              </a:lnSpc>
            </a:pPr>
            <a:r>
              <a:rPr lang="en-US" sz="6510" u="sng">
                <a:solidFill>
                  <a:srgbClr val="2A2FAF"/>
                </a:solidFill>
                <a:latin typeface="Livvic Bold"/>
                <a:hlinkClick r:id="rId4" tooltip="https://wordwall.net/resource/10729160"/>
              </a:rPr>
              <a:t>Click here</a:t>
            </a:r>
            <a:r>
              <a:rPr lang="en-US" sz="6510">
                <a:solidFill>
                  <a:srgbClr val="000000"/>
                </a:solidFill>
                <a:latin typeface="Livvic Bold"/>
              </a:rPr>
              <a:t> to spin the wheel. Find the questions on the next page!</a:t>
            </a:r>
          </a:p>
        </p:txBody>
      </p:sp>
      <p:sp>
        <p:nvSpPr>
          <p:cNvPr name="Freeform 10" id="10"/>
          <p:cNvSpPr/>
          <p:nvPr/>
        </p:nvSpPr>
        <p:spPr>
          <a:xfrm flipH="false" flipV="false" rot="0">
            <a:off x="-646506" y="-654633"/>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623990" y="6895829"/>
            <a:ext cx="4819678" cy="4114800"/>
          </a:xfrm>
          <a:custGeom>
            <a:avLst/>
            <a:gdLst/>
            <a:ahLst/>
            <a:cxnLst/>
            <a:rect r="r" b="b" t="t" l="l"/>
            <a:pathLst>
              <a:path h="4114800" w="4819678">
                <a:moveTo>
                  <a:pt x="0" y="0"/>
                </a:moveTo>
                <a:lnTo>
                  <a:pt x="4819678" y="0"/>
                </a:lnTo>
                <a:lnTo>
                  <a:pt x="48196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0" y="9012414"/>
            <a:ext cx="1274591" cy="1274586"/>
            <a:chOff x="0" y="0"/>
            <a:chExt cx="6350000" cy="6349975"/>
          </a:xfrm>
        </p:grpSpPr>
        <p:sp>
          <p:nvSpPr>
            <p:cNvPr name="Freeform 13" id="13"/>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0" t="0" r="0" b="0"/>
              </a:stretch>
            </a:blipFill>
          </p:spPr>
        </p:sp>
      </p:grpSp>
      <p:sp>
        <p:nvSpPr>
          <p:cNvPr name="Freeform 14" id="14"/>
          <p:cNvSpPr/>
          <p:nvPr/>
        </p:nvSpPr>
        <p:spPr>
          <a:xfrm flipH="false" flipV="false" rot="0">
            <a:off x="15338203" y="7478122"/>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5" id="15"/>
          <p:cNvGrpSpPr/>
          <p:nvPr/>
        </p:nvGrpSpPr>
        <p:grpSpPr>
          <a:xfrm rot="0">
            <a:off x="11960309" y="7200900"/>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AC182E"/>
            </a:solidFill>
          </p:spPr>
        </p:sp>
        <p:sp>
          <p:nvSpPr>
            <p:cNvPr name="TextBox 17" id="17"/>
            <p:cNvSpPr txBox="true"/>
            <p:nvPr/>
          </p:nvSpPr>
          <p:spPr>
            <a:xfrm>
              <a:off x="0" y="165100"/>
              <a:ext cx="711200" cy="444500"/>
            </a:xfrm>
            <a:prstGeom prst="rect">
              <a:avLst/>
            </a:prstGeom>
          </p:spPr>
          <p:txBody>
            <a:bodyPr anchor="ctr" rtlCol="false" tIns="50800" lIns="50800" bIns="50800" rIns="50800"/>
            <a:lstStyle/>
            <a:p>
              <a:pPr algn="ctr">
                <a:lnSpc>
                  <a:spcPts val="3079"/>
                </a:lnSpc>
              </a:pPr>
            </a:p>
          </p:txBody>
        </p:sp>
      </p:grpSp>
      <p:sp>
        <p:nvSpPr>
          <p:cNvPr name="TextBox 18" id="18"/>
          <p:cNvSpPr txBox="true"/>
          <p:nvPr/>
        </p:nvSpPr>
        <p:spPr>
          <a:xfrm rot="0">
            <a:off x="7266421" y="2536900"/>
            <a:ext cx="3374158" cy="1038124"/>
          </a:xfrm>
          <a:prstGeom prst="rect">
            <a:avLst/>
          </a:prstGeom>
        </p:spPr>
        <p:txBody>
          <a:bodyPr anchor="t" rtlCol="false" tIns="0" lIns="0" bIns="0" rIns="0">
            <a:spAutoFit/>
          </a:bodyPr>
          <a:lstStyle/>
          <a:p>
            <a:pPr algn="ctr">
              <a:lnSpc>
                <a:spcPts val="8400"/>
              </a:lnSpc>
            </a:pPr>
            <a:r>
              <a:rPr lang="en-US" sz="6000">
                <a:solidFill>
                  <a:srgbClr val="FFFFFF"/>
                </a:solidFill>
                <a:latin typeface="Livvic"/>
              </a:rPr>
              <a:t>Let’s play!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6506" y="-654633"/>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23990" y="7478122"/>
            <a:ext cx="4137636" cy="3532507"/>
          </a:xfrm>
          <a:custGeom>
            <a:avLst/>
            <a:gdLst/>
            <a:ahLst/>
            <a:cxnLst/>
            <a:rect r="r" b="b" t="t" l="l"/>
            <a:pathLst>
              <a:path h="3532507" w="4137636">
                <a:moveTo>
                  <a:pt x="0" y="0"/>
                </a:moveTo>
                <a:lnTo>
                  <a:pt x="4137637" y="0"/>
                </a:lnTo>
                <a:lnTo>
                  <a:pt x="4137637" y="3532507"/>
                </a:lnTo>
                <a:lnTo>
                  <a:pt x="0" y="35325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948411" y="-253840"/>
            <a:ext cx="4098255" cy="3498885"/>
          </a:xfrm>
          <a:custGeom>
            <a:avLst/>
            <a:gdLst/>
            <a:ahLst/>
            <a:cxnLst/>
            <a:rect r="r" b="b" t="t" l="l"/>
            <a:pathLst>
              <a:path h="3498885" w="4098255">
                <a:moveTo>
                  <a:pt x="0" y="0"/>
                </a:moveTo>
                <a:lnTo>
                  <a:pt x="4098255" y="0"/>
                </a:lnTo>
                <a:lnTo>
                  <a:pt x="4098255" y="3498884"/>
                </a:lnTo>
                <a:lnTo>
                  <a:pt x="0" y="34988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338203" y="7478122"/>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0" y="9012414"/>
            <a:ext cx="1274591" cy="1274586"/>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0" t="0" r="0" b="0"/>
              </a:stretch>
            </a:blipFill>
          </p:spPr>
        </p:sp>
      </p:grpSp>
      <p:sp>
        <p:nvSpPr>
          <p:cNvPr name="TextBox 8" id="8"/>
          <p:cNvSpPr txBox="true"/>
          <p:nvPr/>
        </p:nvSpPr>
        <p:spPr>
          <a:xfrm rot="0">
            <a:off x="6693154" y="425723"/>
            <a:ext cx="4901693" cy="1377836"/>
          </a:xfrm>
          <a:prstGeom prst="rect">
            <a:avLst/>
          </a:prstGeom>
        </p:spPr>
        <p:txBody>
          <a:bodyPr anchor="t" rtlCol="false" tIns="0" lIns="0" bIns="0" rIns="0">
            <a:spAutoFit/>
          </a:bodyPr>
          <a:lstStyle/>
          <a:p>
            <a:pPr algn="ctr">
              <a:lnSpc>
                <a:spcPts val="11200"/>
              </a:lnSpc>
            </a:pPr>
            <a:r>
              <a:rPr lang="en-US" sz="8000">
                <a:solidFill>
                  <a:srgbClr val="000000"/>
                </a:solidFill>
                <a:latin typeface="Livvic Bold"/>
              </a:rPr>
              <a:t>Questions</a:t>
            </a:r>
          </a:p>
        </p:txBody>
      </p:sp>
      <p:sp>
        <p:nvSpPr>
          <p:cNvPr name="TextBox 9" id="9"/>
          <p:cNvSpPr txBox="true"/>
          <p:nvPr/>
        </p:nvSpPr>
        <p:spPr>
          <a:xfrm rot="0">
            <a:off x="2097995" y="1954720"/>
            <a:ext cx="13240208" cy="7964822"/>
          </a:xfrm>
          <a:prstGeom prst="rect">
            <a:avLst/>
          </a:prstGeom>
        </p:spPr>
        <p:txBody>
          <a:bodyPr anchor="t" rtlCol="false" tIns="0" lIns="0" bIns="0" rIns="0">
            <a:spAutoFit/>
          </a:bodyPr>
          <a:lstStyle/>
          <a:p>
            <a:pPr algn="ctr">
              <a:lnSpc>
                <a:spcPts val="3952"/>
              </a:lnSpc>
            </a:pPr>
            <a:r>
              <a:rPr lang="en-US" sz="2823">
                <a:solidFill>
                  <a:srgbClr val="000000"/>
                </a:solidFill>
                <a:latin typeface="Livvic"/>
              </a:rPr>
              <a:t>1. Where is Ethiopia? Point it out on this map (on the next page.) In which direction is Spain? </a:t>
            </a:r>
          </a:p>
          <a:p>
            <a:pPr algn="ctr">
              <a:lnSpc>
                <a:spcPts val="3952"/>
              </a:lnSpc>
            </a:pPr>
            <a:r>
              <a:rPr lang="en-US" sz="2823">
                <a:solidFill>
                  <a:srgbClr val="000000"/>
                </a:solidFill>
                <a:latin typeface="Livvic"/>
              </a:rPr>
              <a:t>2. </a:t>
            </a:r>
            <a:r>
              <a:rPr lang="en-US" sz="2823">
                <a:solidFill>
                  <a:srgbClr val="000000"/>
                </a:solidFill>
                <a:latin typeface="Livvic"/>
              </a:rPr>
              <a:t>The form of Christianity practiced in Ethiopia is unique to Ethiopia. Name something unique to your country or region.</a:t>
            </a:r>
          </a:p>
          <a:p>
            <a:pPr algn="ctr">
              <a:lnSpc>
                <a:spcPts val="3952"/>
              </a:lnSpc>
            </a:pPr>
            <a:r>
              <a:rPr lang="en-US" sz="2823">
                <a:solidFill>
                  <a:srgbClr val="000000"/>
                </a:solidFill>
                <a:latin typeface="Livvic"/>
              </a:rPr>
              <a:t>3. </a:t>
            </a:r>
            <a:r>
              <a:rPr lang="en-US" sz="2823">
                <a:solidFill>
                  <a:srgbClr val="000000"/>
                </a:solidFill>
                <a:latin typeface="Livvic"/>
              </a:rPr>
              <a:t>What is Timkat (the celebration of Epiphany) called in your native language? How is it celebrated? </a:t>
            </a:r>
          </a:p>
          <a:p>
            <a:pPr algn="ctr">
              <a:lnSpc>
                <a:spcPts val="3952"/>
              </a:lnSpc>
            </a:pPr>
            <a:r>
              <a:rPr lang="en-US" sz="2823">
                <a:solidFill>
                  <a:srgbClr val="000000"/>
                </a:solidFill>
                <a:latin typeface="Livvic"/>
              </a:rPr>
              <a:t>4. </a:t>
            </a:r>
            <a:r>
              <a:rPr lang="en-US" sz="2823">
                <a:solidFill>
                  <a:srgbClr val="000000"/>
                </a:solidFill>
                <a:latin typeface="Livvic"/>
              </a:rPr>
              <a:t>What colour is worn during Timkat?</a:t>
            </a:r>
          </a:p>
          <a:p>
            <a:pPr algn="ctr">
              <a:lnSpc>
                <a:spcPts val="3952"/>
              </a:lnSpc>
            </a:pPr>
            <a:r>
              <a:rPr lang="en-US" sz="2823">
                <a:solidFill>
                  <a:srgbClr val="000000"/>
                </a:solidFill>
                <a:latin typeface="Livvic"/>
              </a:rPr>
              <a:t>5. </a:t>
            </a:r>
            <a:r>
              <a:rPr lang="en-US" sz="2823">
                <a:solidFill>
                  <a:srgbClr val="000000"/>
                </a:solidFill>
                <a:latin typeface="Livvic"/>
              </a:rPr>
              <a:t>Why must the </a:t>
            </a:r>
            <a:r>
              <a:rPr lang="en-US" sz="2823">
                <a:solidFill>
                  <a:srgbClr val="000000"/>
                </a:solidFill>
                <a:latin typeface="Livvic Italics"/>
              </a:rPr>
              <a:t>talbots </a:t>
            </a:r>
            <a:r>
              <a:rPr lang="en-US" sz="2823">
                <a:solidFill>
                  <a:srgbClr val="000000"/>
                </a:solidFill>
                <a:latin typeface="Livvic"/>
              </a:rPr>
              <a:t>- religious artifacts - be covered during the procession?</a:t>
            </a:r>
          </a:p>
          <a:p>
            <a:pPr algn="ctr">
              <a:lnSpc>
                <a:spcPts val="3952"/>
              </a:lnSpc>
            </a:pPr>
            <a:r>
              <a:rPr lang="en-US" sz="2823">
                <a:solidFill>
                  <a:srgbClr val="000000"/>
                </a:solidFill>
                <a:latin typeface="Livvic"/>
              </a:rPr>
              <a:t>6. </a:t>
            </a:r>
            <a:r>
              <a:rPr lang="en-US" sz="2823">
                <a:solidFill>
                  <a:srgbClr val="000000"/>
                </a:solidFill>
                <a:latin typeface="Livvic"/>
              </a:rPr>
              <a:t>During Timkat people are sprinkled with holy water or they completely submerge themselves in it. Which would you prefer?</a:t>
            </a:r>
          </a:p>
          <a:p>
            <a:pPr algn="ctr">
              <a:lnSpc>
                <a:spcPts val="3952"/>
              </a:lnSpc>
            </a:pPr>
            <a:r>
              <a:rPr lang="en-US" sz="2823">
                <a:solidFill>
                  <a:srgbClr val="000000"/>
                </a:solidFill>
                <a:latin typeface="Livvic"/>
              </a:rPr>
              <a:t>7. </a:t>
            </a:r>
            <a:r>
              <a:rPr lang="en-US" sz="2823">
                <a:solidFill>
                  <a:srgbClr val="000000"/>
                </a:solidFill>
                <a:latin typeface="Livvic"/>
              </a:rPr>
              <a:t>Name another festival that you know of in which processions play an important part. </a:t>
            </a:r>
          </a:p>
          <a:p>
            <a:pPr algn="ctr">
              <a:lnSpc>
                <a:spcPts val="3952"/>
              </a:lnSpc>
            </a:pPr>
            <a:r>
              <a:rPr lang="en-US" sz="2823">
                <a:solidFill>
                  <a:srgbClr val="000000"/>
                </a:solidFill>
                <a:latin typeface="Livvic"/>
              </a:rPr>
              <a:t>8. </a:t>
            </a:r>
            <a:r>
              <a:rPr lang="en-US" sz="2823">
                <a:solidFill>
                  <a:srgbClr val="000000"/>
                </a:solidFill>
                <a:latin typeface="Livvic"/>
              </a:rPr>
              <a:t>Name 5 countries in Africa. One is Ethiopia…</a:t>
            </a:r>
          </a:p>
          <a:p>
            <a:pPr algn="ctr">
              <a:lnSpc>
                <a:spcPts val="3952"/>
              </a:lnSpc>
            </a:pPr>
            <a:r>
              <a:rPr lang="en-US" sz="2823">
                <a:solidFill>
                  <a:srgbClr val="000000"/>
                </a:solidFill>
                <a:latin typeface="Livvic"/>
              </a:rPr>
              <a:t>9. </a:t>
            </a:r>
            <a:r>
              <a:rPr lang="en-US" sz="2823">
                <a:solidFill>
                  <a:srgbClr val="000000"/>
                </a:solidFill>
                <a:latin typeface="Livvic"/>
              </a:rPr>
              <a:t>Name 3 religions. One is Christianity… </a:t>
            </a:r>
          </a:p>
          <a:p>
            <a:pPr algn="ctr">
              <a:lnSpc>
                <a:spcPts val="3952"/>
              </a:lnSpc>
            </a:pPr>
            <a:r>
              <a:rPr lang="en-US" sz="2823">
                <a:solidFill>
                  <a:srgbClr val="000000"/>
                </a:solidFill>
                <a:latin typeface="Livvic"/>
              </a:rPr>
              <a:t>10. Go back to page 3 of the presentation. Can you explain the celebration of each picture?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DAF3VyXEoT0</dc:identifier>
  <dcterms:modified xsi:type="dcterms:W3CDTF">2011-08-01T06:04:30Z</dcterms:modified>
  <cp:revision>1</cp:revision>
  <dc:title>Timkat_Presentation</dc:title>
</cp:coreProperties>
</file>