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Signika" charset="1" panose="02010003020600000004"/>
      <p:regular r:id="rId12"/>
    </p:embeddedFont>
    <p:embeddedFont>
      <p:font typeface="Signika Bold" charset="1" panose="02010003020600000004"/>
      <p:regular r:id="rId13"/>
    </p:embeddedFont>
    <p:embeddedFont>
      <p:font typeface="Livvic" charset="1" panose="00000000000000000000"/>
      <p:regular r:id="rId14"/>
    </p:embeddedFont>
    <p:embeddedFont>
      <p:font typeface="Livvic Bold" charset="1" panose="00000000000000000000"/>
      <p:regular r:id="rId15"/>
    </p:embeddedFont>
    <p:embeddedFont>
      <p:font typeface="Livvic Italics" charset="1" panose="00000000000000000000"/>
      <p:regular r:id="rId16"/>
    </p:embeddedFont>
    <p:embeddedFont>
      <p:font typeface="Livvic Bold Italics" charset="1" panose="00000000000000000000"/>
      <p:regular r:id="rId17"/>
    </p:embeddedFont>
    <p:embeddedFont>
      <p:font typeface="Livvic Thin" charset="1" panose="00000000000000000000"/>
      <p:regular r:id="rId18"/>
    </p:embeddedFont>
    <p:embeddedFont>
      <p:font typeface="Livvic Thin Italics" charset="1" panose="00000000000000000000"/>
      <p:regular r:id="rId19"/>
    </p:embeddedFont>
    <p:embeddedFont>
      <p:font typeface="Livvic Medium" charset="1" panose="00000000000000000000"/>
      <p:regular r:id="rId20"/>
    </p:embeddedFont>
    <p:embeddedFont>
      <p:font typeface="Livvic Medium Italics" charset="1" panose="00000000000000000000"/>
      <p:regular r:id="rId21"/>
    </p:embeddedFont>
    <p:embeddedFont>
      <p:font typeface="Livvic Semi-Bold" charset="1" panose="00000000000000000000"/>
      <p:regular r:id="rId22"/>
    </p:embeddedFont>
    <p:embeddedFont>
      <p:font typeface="Livvic Semi-Bold Italics" charset="1" panose="00000000000000000000"/>
      <p:regular r:id="rId23"/>
    </p:embeddedFont>
    <p:embeddedFont>
      <p:font typeface="Livvic Heavy" charset="1" panose="00000000000000000000"/>
      <p:regular r:id="rId24"/>
    </p:embeddedFont>
    <p:embeddedFont>
      <p:font typeface="Livvic Heavy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36" Target="slides/slide11.xml" Type="http://schemas.openxmlformats.org/officeDocument/2006/relationships/slide"/><Relationship Id="rId37" Target="slides/slide12.xml" Type="http://schemas.openxmlformats.org/officeDocument/2006/relationships/slide"/><Relationship Id="rId38" Target="slides/slide13.xml" Type="http://schemas.openxmlformats.org/officeDocument/2006/relationships/slide"/><Relationship Id="rId39" Target="slides/slide14.xml" Type="http://schemas.openxmlformats.org/officeDocument/2006/relationships/slide"/><Relationship Id="rId4" Target="theme/theme1.xml" Type="http://schemas.openxmlformats.org/officeDocument/2006/relationships/theme"/><Relationship Id="rId40" Target="slides/slide15.xml" Type="http://schemas.openxmlformats.org/officeDocument/2006/relationships/slide"/><Relationship Id="rId41" Target="slides/slide16.xml" Type="http://schemas.openxmlformats.org/officeDocument/2006/relationships/slide"/><Relationship Id="rId42" Target="slides/slide17.xml" Type="http://schemas.openxmlformats.org/officeDocument/2006/relationships/slide"/><Relationship Id="rId43" Target="slides/slide18.xml" Type="http://schemas.openxmlformats.org/officeDocument/2006/relationships/slide"/><Relationship Id="rId44" Target="slides/slide19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8.png" Type="http://schemas.openxmlformats.org/officeDocument/2006/relationships/image"/><Relationship Id="rId4" Target="../media/image29.sv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D8B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0346695" y="0"/>
            <a:ext cx="10346695" cy="10320828"/>
          </a:xfrm>
          <a:custGeom>
            <a:avLst/>
            <a:gdLst/>
            <a:ahLst/>
            <a:cxnLst/>
            <a:rect r="r" b="b" t="t" l="l"/>
            <a:pathLst>
              <a:path h="10320828" w="10346695">
                <a:moveTo>
                  <a:pt x="10346695" y="0"/>
                </a:moveTo>
                <a:lnTo>
                  <a:pt x="0" y="0"/>
                </a:lnTo>
                <a:lnTo>
                  <a:pt x="0" y="10320828"/>
                </a:lnTo>
                <a:lnTo>
                  <a:pt x="10346695" y="10320828"/>
                </a:lnTo>
                <a:lnTo>
                  <a:pt x="10346695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87288" y="2285241"/>
            <a:ext cx="6313423" cy="5716518"/>
          </a:xfrm>
          <a:custGeom>
            <a:avLst/>
            <a:gdLst/>
            <a:ahLst/>
            <a:cxnLst/>
            <a:rect r="r" b="b" t="t" l="l"/>
            <a:pathLst>
              <a:path h="5716518" w="6313423">
                <a:moveTo>
                  <a:pt x="0" y="0"/>
                </a:moveTo>
                <a:lnTo>
                  <a:pt x="6313424" y="0"/>
                </a:lnTo>
                <a:lnTo>
                  <a:pt x="6313424" y="5716518"/>
                </a:lnTo>
                <a:lnTo>
                  <a:pt x="0" y="57165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10346695" cy="10320828"/>
          </a:xfrm>
          <a:custGeom>
            <a:avLst/>
            <a:gdLst/>
            <a:ahLst/>
            <a:cxnLst/>
            <a:rect r="r" b="b" t="t" l="l"/>
            <a:pathLst>
              <a:path h="10320828" w="10346695">
                <a:moveTo>
                  <a:pt x="0" y="0"/>
                </a:moveTo>
                <a:lnTo>
                  <a:pt x="10346695" y="0"/>
                </a:lnTo>
                <a:lnTo>
                  <a:pt x="10346695" y="10320828"/>
                </a:lnTo>
                <a:lnTo>
                  <a:pt x="0" y="10320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659797" y="260186"/>
            <a:ext cx="10968405" cy="4050110"/>
            <a:chOff x="0" y="0"/>
            <a:chExt cx="14624540" cy="540014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609600"/>
              <a:ext cx="14624540" cy="4313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99"/>
                </a:lnSpc>
              </a:pPr>
              <a:r>
                <a:rPr lang="en-US" sz="12099">
                  <a:solidFill>
                    <a:srgbClr val="543621"/>
                  </a:solidFill>
                  <a:latin typeface="Signika Bold"/>
                </a:rPr>
                <a:t>THANKSGIVING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837694" y="4990571"/>
              <a:ext cx="12949152" cy="409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31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837694" y="-38100"/>
              <a:ext cx="12949152" cy="409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31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032468" y="7469030"/>
            <a:ext cx="6223063" cy="2464958"/>
            <a:chOff x="0" y="0"/>
            <a:chExt cx="8297418" cy="3286611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600075"/>
              <a:ext cx="8297418" cy="2209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12000">
                  <a:solidFill>
                    <a:srgbClr val="543621"/>
                  </a:solidFill>
                  <a:latin typeface="Signika Bold"/>
                </a:rPr>
                <a:t>TRIVIA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91170" y="2877036"/>
              <a:ext cx="6915077" cy="409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31"/>
                </a:lnSpc>
              </a:pP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91170" y="-38100"/>
              <a:ext cx="6915077" cy="409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31"/>
                </a:lnSpc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6821483"/>
          </a:xfrm>
          <a:custGeom>
            <a:avLst/>
            <a:gdLst/>
            <a:ahLst/>
            <a:cxnLst/>
            <a:rect r="r" b="b" t="t" l="l"/>
            <a:pathLst>
              <a:path h="6821483" w="11389836">
                <a:moveTo>
                  <a:pt x="11389836" y="0"/>
                </a:moveTo>
                <a:lnTo>
                  <a:pt x="0" y="0"/>
                </a:lnTo>
                <a:lnTo>
                  <a:pt x="0" y="6821483"/>
                </a:lnTo>
                <a:lnTo>
                  <a:pt x="11389836" y="6821483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665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7509250"/>
          </a:xfrm>
          <a:custGeom>
            <a:avLst/>
            <a:gdLst/>
            <a:ahLst/>
            <a:cxnLst/>
            <a:rect r="r" b="b" t="t" l="l"/>
            <a:pathLst>
              <a:path h="7509250" w="11337626">
                <a:moveTo>
                  <a:pt x="0" y="0"/>
                </a:moveTo>
                <a:lnTo>
                  <a:pt x="11337626" y="0"/>
                </a:lnTo>
                <a:lnTo>
                  <a:pt x="11337626" y="7509250"/>
                </a:lnTo>
                <a:lnTo>
                  <a:pt x="0" y="7509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5060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88068" y="3538912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4103505" y="2068357"/>
            <a:ext cx="10080990" cy="6150285"/>
            <a:chOff x="0" y="0"/>
            <a:chExt cx="13441320" cy="820038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919213" y="104775"/>
              <a:ext cx="11602894" cy="28636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24"/>
                </a:lnSpc>
              </a:pPr>
              <a:r>
                <a:rPr lang="en-US" sz="5524">
                  <a:solidFill>
                    <a:srgbClr val="543621"/>
                  </a:solidFill>
                  <a:latin typeface="Signika Bold"/>
                </a:rPr>
                <a:t>WHAT IS THE MOST POPULAR MAIN DISH OF THE THANKSGIVING MEAL?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227531"/>
              <a:ext cx="5051733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A. TURKEY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209318" y="4227531"/>
              <a:ext cx="7232002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B. DUCK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7846" y="7365143"/>
              <a:ext cx="4936040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C. CHICKEN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209318" y="7365143"/>
              <a:ext cx="7117375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D. PUMPKIN PIE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6890479"/>
            <a:ext cx="3751178" cy="3396521"/>
          </a:xfrm>
          <a:custGeom>
            <a:avLst/>
            <a:gdLst/>
            <a:ahLst/>
            <a:cxnLst/>
            <a:rect r="r" b="b" t="t" l="l"/>
            <a:pathLst>
              <a:path h="3396521" w="3751178">
                <a:moveTo>
                  <a:pt x="0" y="0"/>
                </a:moveTo>
                <a:lnTo>
                  <a:pt x="3751178" y="0"/>
                </a:lnTo>
                <a:lnTo>
                  <a:pt x="3751178" y="3396521"/>
                </a:lnTo>
                <a:lnTo>
                  <a:pt x="0" y="3396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8877277"/>
          </a:xfrm>
          <a:custGeom>
            <a:avLst/>
            <a:gdLst/>
            <a:ahLst/>
            <a:cxnLst/>
            <a:rect r="r" b="b" t="t" l="l"/>
            <a:pathLst>
              <a:path h="8877277" w="11389836">
                <a:moveTo>
                  <a:pt x="11389836" y="0"/>
                </a:moveTo>
                <a:lnTo>
                  <a:pt x="0" y="0"/>
                </a:lnTo>
                <a:lnTo>
                  <a:pt x="0" y="8877277"/>
                </a:lnTo>
                <a:lnTo>
                  <a:pt x="11389836" y="8877277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2798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8238659"/>
          </a:xfrm>
          <a:custGeom>
            <a:avLst/>
            <a:gdLst/>
            <a:ahLst/>
            <a:cxnLst/>
            <a:rect r="r" b="b" t="t" l="l"/>
            <a:pathLst>
              <a:path h="8238659" w="11337626">
                <a:moveTo>
                  <a:pt x="0" y="0"/>
                </a:moveTo>
                <a:lnTo>
                  <a:pt x="11337626" y="0"/>
                </a:lnTo>
                <a:lnTo>
                  <a:pt x="11337626" y="8238660"/>
                </a:lnTo>
                <a:lnTo>
                  <a:pt x="0" y="823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727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71409" y="3385903"/>
            <a:ext cx="9416591" cy="5393138"/>
          </a:xfrm>
          <a:custGeom>
            <a:avLst/>
            <a:gdLst/>
            <a:ahLst/>
            <a:cxnLst/>
            <a:rect r="r" b="b" t="t" l="l"/>
            <a:pathLst>
              <a:path h="5393138" w="9416591">
                <a:moveTo>
                  <a:pt x="0" y="0"/>
                </a:moveTo>
                <a:lnTo>
                  <a:pt x="9416591" y="0"/>
                </a:lnTo>
                <a:lnTo>
                  <a:pt x="9416591" y="5393139"/>
                </a:lnTo>
                <a:lnTo>
                  <a:pt x="0" y="53931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587378" y="2653416"/>
            <a:ext cx="9318358" cy="4304582"/>
            <a:chOff x="0" y="0"/>
            <a:chExt cx="12424477" cy="573944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588659"/>
              <a:ext cx="12424477" cy="4150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500">
                  <a:solidFill>
                    <a:srgbClr val="543621"/>
                  </a:solidFill>
                  <a:latin typeface="Signika Bold"/>
                </a:rPr>
                <a:t>SARAH HALE, A WRITER, WISHED TO MAKE THANKSGIVING A NATIONAL HOLIDAY TO UNIFY THE COUNTRY. IN ONE OF HER BOOKS, SHE DESCRIBED A THANKSGIVING SCENE WITH A ROASTED TURKEY, WHICH HELPED TO MAKE IT AN IMPORTANT PART OF THE THANKSGIVING MEAL.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423295" y="114300"/>
              <a:ext cx="9577887" cy="1061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24"/>
                </a:lnSpc>
              </a:pPr>
              <a:r>
                <a:rPr lang="en-US" sz="5824">
                  <a:solidFill>
                    <a:srgbClr val="543621"/>
                  </a:solidFill>
                  <a:latin typeface="Signika Bold"/>
                </a:rPr>
                <a:t>TURKEY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6821483"/>
          </a:xfrm>
          <a:custGeom>
            <a:avLst/>
            <a:gdLst/>
            <a:ahLst/>
            <a:cxnLst/>
            <a:rect r="r" b="b" t="t" l="l"/>
            <a:pathLst>
              <a:path h="6821483" w="11389836">
                <a:moveTo>
                  <a:pt x="11389836" y="0"/>
                </a:moveTo>
                <a:lnTo>
                  <a:pt x="0" y="0"/>
                </a:lnTo>
                <a:lnTo>
                  <a:pt x="0" y="6821483"/>
                </a:lnTo>
                <a:lnTo>
                  <a:pt x="11389836" y="6821483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665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7509250"/>
          </a:xfrm>
          <a:custGeom>
            <a:avLst/>
            <a:gdLst/>
            <a:ahLst/>
            <a:cxnLst/>
            <a:rect r="r" b="b" t="t" l="l"/>
            <a:pathLst>
              <a:path h="7509250" w="11337626">
                <a:moveTo>
                  <a:pt x="0" y="0"/>
                </a:moveTo>
                <a:lnTo>
                  <a:pt x="11337626" y="0"/>
                </a:lnTo>
                <a:lnTo>
                  <a:pt x="11337626" y="7509250"/>
                </a:lnTo>
                <a:lnTo>
                  <a:pt x="0" y="7509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5060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88068" y="3538912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4103505" y="2416020"/>
            <a:ext cx="10080990" cy="5454960"/>
            <a:chOff x="0" y="0"/>
            <a:chExt cx="13441320" cy="727328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919213" y="104775"/>
              <a:ext cx="11602894" cy="19365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24"/>
                </a:lnSpc>
              </a:pPr>
              <a:r>
                <a:rPr lang="en-US" sz="5524">
                  <a:solidFill>
                    <a:srgbClr val="543621"/>
                  </a:solidFill>
                  <a:latin typeface="Signika Bold"/>
                </a:rPr>
                <a:t>HOW MANY TURKEYS ARE CONSUMED EACH YEAR?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300431"/>
              <a:ext cx="5051733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A. 10,000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209318" y="3300431"/>
              <a:ext cx="7232002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B. 46,000,000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7846" y="6438043"/>
              <a:ext cx="4936040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C. 400,000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209318" y="6438043"/>
              <a:ext cx="7117375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D. 1,500,00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6890479"/>
            <a:ext cx="3751178" cy="3396521"/>
          </a:xfrm>
          <a:custGeom>
            <a:avLst/>
            <a:gdLst/>
            <a:ahLst/>
            <a:cxnLst/>
            <a:rect r="r" b="b" t="t" l="l"/>
            <a:pathLst>
              <a:path h="3396521" w="3751178">
                <a:moveTo>
                  <a:pt x="0" y="0"/>
                </a:moveTo>
                <a:lnTo>
                  <a:pt x="3751178" y="0"/>
                </a:lnTo>
                <a:lnTo>
                  <a:pt x="3751178" y="3396521"/>
                </a:lnTo>
                <a:lnTo>
                  <a:pt x="0" y="3396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8877277"/>
          </a:xfrm>
          <a:custGeom>
            <a:avLst/>
            <a:gdLst/>
            <a:ahLst/>
            <a:cxnLst/>
            <a:rect r="r" b="b" t="t" l="l"/>
            <a:pathLst>
              <a:path h="8877277" w="11389836">
                <a:moveTo>
                  <a:pt x="11389836" y="0"/>
                </a:moveTo>
                <a:lnTo>
                  <a:pt x="0" y="0"/>
                </a:lnTo>
                <a:lnTo>
                  <a:pt x="0" y="8877277"/>
                </a:lnTo>
                <a:lnTo>
                  <a:pt x="11389836" y="8877277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2798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8238659"/>
          </a:xfrm>
          <a:custGeom>
            <a:avLst/>
            <a:gdLst/>
            <a:ahLst/>
            <a:cxnLst/>
            <a:rect r="r" b="b" t="t" l="l"/>
            <a:pathLst>
              <a:path h="8238659" w="11337626">
                <a:moveTo>
                  <a:pt x="0" y="0"/>
                </a:moveTo>
                <a:lnTo>
                  <a:pt x="11337626" y="0"/>
                </a:lnTo>
                <a:lnTo>
                  <a:pt x="11337626" y="8238660"/>
                </a:lnTo>
                <a:lnTo>
                  <a:pt x="0" y="823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727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60607" y="1694656"/>
            <a:ext cx="7478649" cy="8229600"/>
          </a:xfrm>
          <a:custGeom>
            <a:avLst/>
            <a:gdLst/>
            <a:ahLst/>
            <a:cxnLst/>
            <a:rect r="r" b="b" t="t" l="l"/>
            <a:pathLst>
              <a:path h="8229600" w="7478649">
                <a:moveTo>
                  <a:pt x="0" y="0"/>
                </a:moveTo>
                <a:lnTo>
                  <a:pt x="7478649" y="0"/>
                </a:lnTo>
                <a:lnTo>
                  <a:pt x="74786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544549" y="4752540"/>
            <a:ext cx="9318358" cy="2113832"/>
            <a:chOff x="0" y="0"/>
            <a:chExt cx="12424477" cy="281844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588659"/>
              <a:ext cx="12424477" cy="1229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500">
                  <a:solidFill>
                    <a:srgbClr val="543621"/>
                  </a:solidFill>
                  <a:latin typeface="Signika Bold"/>
                </a:rPr>
                <a:t>88% OF AMERICANS SAY THEY EAT TURKEY ON THANKSGIVING!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423295" y="114300"/>
              <a:ext cx="9577887" cy="1061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24"/>
                </a:lnSpc>
              </a:pPr>
              <a:r>
                <a:rPr lang="en-US" sz="5824">
                  <a:solidFill>
                    <a:srgbClr val="543621"/>
                  </a:solidFill>
                  <a:latin typeface="Signika Bold"/>
                </a:rPr>
                <a:t>46 MILLION!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6821483"/>
          </a:xfrm>
          <a:custGeom>
            <a:avLst/>
            <a:gdLst/>
            <a:ahLst/>
            <a:cxnLst/>
            <a:rect r="r" b="b" t="t" l="l"/>
            <a:pathLst>
              <a:path h="6821483" w="11389836">
                <a:moveTo>
                  <a:pt x="11389836" y="0"/>
                </a:moveTo>
                <a:lnTo>
                  <a:pt x="0" y="0"/>
                </a:lnTo>
                <a:lnTo>
                  <a:pt x="0" y="6821483"/>
                </a:lnTo>
                <a:lnTo>
                  <a:pt x="11389836" y="6821483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665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7509250"/>
          </a:xfrm>
          <a:custGeom>
            <a:avLst/>
            <a:gdLst/>
            <a:ahLst/>
            <a:cxnLst/>
            <a:rect r="r" b="b" t="t" l="l"/>
            <a:pathLst>
              <a:path h="7509250" w="11337626">
                <a:moveTo>
                  <a:pt x="0" y="0"/>
                </a:moveTo>
                <a:lnTo>
                  <a:pt x="11337626" y="0"/>
                </a:lnTo>
                <a:lnTo>
                  <a:pt x="11337626" y="7509250"/>
                </a:lnTo>
                <a:lnTo>
                  <a:pt x="0" y="7509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5060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88068" y="3538912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792915" y="2517465"/>
            <a:ext cx="8702170" cy="2816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4"/>
              </a:lnSpc>
            </a:pPr>
            <a:r>
              <a:rPr lang="en-US" sz="5524">
                <a:solidFill>
                  <a:srgbClr val="543621"/>
                </a:solidFill>
                <a:latin typeface="Signika Bold"/>
              </a:rPr>
              <a:t>WHAT IS THE MOST POPULAR SPORT TO WATCH ON THANKSGIVING?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4103505" y="5624517"/>
            <a:ext cx="10080990" cy="4213124"/>
            <a:chOff x="0" y="0"/>
            <a:chExt cx="13441320" cy="561749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95250"/>
              <a:ext cx="5051733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A. BASEBALL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209318" y="95250"/>
              <a:ext cx="7232002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B. SOCCER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7846" y="3232862"/>
              <a:ext cx="4936040" cy="2384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C. NORTH AMERICAN FOOTBALL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209318" y="3232862"/>
              <a:ext cx="7117375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D. BASKETBALL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6890479"/>
            <a:ext cx="3751178" cy="3396521"/>
          </a:xfrm>
          <a:custGeom>
            <a:avLst/>
            <a:gdLst/>
            <a:ahLst/>
            <a:cxnLst/>
            <a:rect r="r" b="b" t="t" l="l"/>
            <a:pathLst>
              <a:path h="3396521" w="3751178">
                <a:moveTo>
                  <a:pt x="0" y="0"/>
                </a:moveTo>
                <a:lnTo>
                  <a:pt x="3751178" y="0"/>
                </a:lnTo>
                <a:lnTo>
                  <a:pt x="3751178" y="3396521"/>
                </a:lnTo>
                <a:lnTo>
                  <a:pt x="0" y="3396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8877277"/>
          </a:xfrm>
          <a:custGeom>
            <a:avLst/>
            <a:gdLst/>
            <a:ahLst/>
            <a:cxnLst/>
            <a:rect r="r" b="b" t="t" l="l"/>
            <a:pathLst>
              <a:path h="8877277" w="11389836">
                <a:moveTo>
                  <a:pt x="11389836" y="0"/>
                </a:moveTo>
                <a:lnTo>
                  <a:pt x="0" y="0"/>
                </a:lnTo>
                <a:lnTo>
                  <a:pt x="0" y="8877277"/>
                </a:lnTo>
                <a:lnTo>
                  <a:pt x="11389836" y="8877277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2798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8238659"/>
          </a:xfrm>
          <a:custGeom>
            <a:avLst/>
            <a:gdLst/>
            <a:ahLst/>
            <a:cxnLst/>
            <a:rect r="r" b="b" t="t" l="l"/>
            <a:pathLst>
              <a:path h="8238659" w="11337626">
                <a:moveTo>
                  <a:pt x="0" y="0"/>
                </a:moveTo>
                <a:lnTo>
                  <a:pt x="11337626" y="0"/>
                </a:lnTo>
                <a:lnTo>
                  <a:pt x="11337626" y="8238660"/>
                </a:lnTo>
                <a:lnTo>
                  <a:pt x="0" y="823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727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337626" y="2057400"/>
            <a:ext cx="4887611" cy="7200900"/>
          </a:xfrm>
          <a:custGeom>
            <a:avLst/>
            <a:gdLst/>
            <a:ahLst/>
            <a:cxnLst/>
            <a:rect r="r" b="b" t="t" l="l"/>
            <a:pathLst>
              <a:path h="7200900" w="4887611">
                <a:moveTo>
                  <a:pt x="0" y="0"/>
                </a:moveTo>
                <a:lnTo>
                  <a:pt x="4887611" y="0"/>
                </a:lnTo>
                <a:lnTo>
                  <a:pt x="488761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673036" y="4166472"/>
            <a:ext cx="9318358" cy="3724119"/>
            <a:chOff x="0" y="0"/>
            <a:chExt cx="12424477" cy="496549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2567308"/>
              <a:ext cx="12424477" cy="2398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500">
                  <a:solidFill>
                    <a:srgbClr val="543621"/>
                  </a:solidFill>
                  <a:latin typeface="Signika Bold"/>
                </a:rPr>
                <a:t>THE FIRST PROFESSIONAL FOOTBALL GAME ON THANKSGIVING TOOK PLACE IN 1920 WITH THE BEGINNING OF THE NATIONAL FOOTBALL LEAGUE (NFL)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423295" y="114300"/>
              <a:ext cx="9577887" cy="2040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24"/>
                </a:lnSpc>
              </a:pPr>
              <a:r>
                <a:rPr lang="en-US" sz="5824">
                  <a:solidFill>
                    <a:srgbClr val="543621"/>
                  </a:solidFill>
                  <a:latin typeface="Signika Bold"/>
                </a:rPr>
                <a:t>FOOTBALL (NORTH AMERICAN)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6821483"/>
          </a:xfrm>
          <a:custGeom>
            <a:avLst/>
            <a:gdLst/>
            <a:ahLst/>
            <a:cxnLst/>
            <a:rect r="r" b="b" t="t" l="l"/>
            <a:pathLst>
              <a:path h="6821483" w="11389836">
                <a:moveTo>
                  <a:pt x="11389836" y="0"/>
                </a:moveTo>
                <a:lnTo>
                  <a:pt x="0" y="0"/>
                </a:lnTo>
                <a:lnTo>
                  <a:pt x="0" y="6821483"/>
                </a:lnTo>
                <a:lnTo>
                  <a:pt x="11389836" y="6821483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665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7509250"/>
          </a:xfrm>
          <a:custGeom>
            <a:avLst/>
            <a:gdLst/>
            <a:ahLst/>
            <a:cxnLst/>
            <a:rect r="r" b="b" t="t" l="l"/>
            <a:pathLst>
              <a:path h="7509250" w="11337626">
                <a:moveTo>
                  <a:pt x="0" y="0"/>
                </a:moveTo>
                <a:lnTo>
                  <a:pt x="11337626" y="0"/>
                </a:lnTo>
                <a:lnTo>
                  <a:pt x="11337626" y="7509250"/>
                </a:lnTo>
                <a:lnTo>
                  <a:pt x="0" y="7509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5060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88068" y="3538912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4103505" y="1951669"/>
            <a:ext cx="10080990" cy="7306631"/>
            <a:chOff x="0" y="0"/>
            <a:chExt cx="13441320" cy="9742174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919213" y="95250"/>
              <a:ext cx="11602894" cy="3640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00"/>
                </a:lnSpc>
              </a:pPr>
              <a:r>
                <a:rPr lang="en-US" sz="5300">
                  <a:solidFill>
                    <a:srgbClr val="543621"/>
                  </a:solidFill>
                  <a:latin typeface="Signika Bold"/>
                </a:rPr>
                <a:t>WHAT IS THE SPECIAL FEATURE OF THE THANKSGIVING DAY PARADE?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994625"/>
              <a:ext cx="5051733" cy="16099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A. ZOO ANIMALS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209318" y="4994625"/>
              <a:ext cx="7232002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B. GIANT BALOONS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7846" y="8132237"/>
              <a:ext cx="4936040" cy="16099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C. MARCHING BANDS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209318" y="8132237"/>
              <a:ext cx="7117375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D. LARGE FLOATS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6890479"/>
            <a:ext cx="3751178" cy="3396521"/>
          </a:xfrm>
          <a:custGeom>
            <a:avLst/>
            <a:gdLst/>
            <a:ahLst/>
            <a:cxnLst/>
            <a:rect r="r" b="b" t="t" l="l"/>
            <a:pathLst>
              <a:path h="3396521" w="3751178">
                <a:moveTo>
                  <a:pt x="0" y="0"/>
                </a:moveTo>
                <a:lnTo>
                  <a:pt x="3751178" y="0"/>
                </a:lnTo>
                <a:lnTo>
                  <a:pt x="3751178" y="3396521"/>
                </a:lnTo>
                <a:lnTo>
                  <a:pt x="0" y="3396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8877277"/>
          </a:xfrm>
          <a:custGeom>
            <a:avLst/>
            <a:gdLst/>
            <a:ahLst/>
            <a:cxnLst/>
            <a:rect r="r" b="b" t="t" l="l"/>
            <a:pathLst>
              <a:path h="8877277" w="11389836">
                <a:moveTo>
                  <a:pt x="11389836" y="0"/>
                </a:moveTo>
                <a:lnTo>
                  <a:pt x="0" y="0"/>
                </a:lnTo>
                <a:lnTo>
                  <a:pt x="0" y="8877277"/>
                </a:lnTo>
                <a:lnTo>
                  <a:pt x="11389836" y="8877277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2798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8238659"/>
          </a:xfrm>
          <a:custGeom>
            <a:avLst/>
            <a:gdLst/>
            <a:ahLst/>
            <a:cxnLst/>
            <a:rect r="r" b="b" t="t" l="l"/>
            <a:pathLst>
              <a:path h="8238659" w="11337626">
                <a:moveTo>
                  <a:pt x="0" y="0"/>
                </a:moveTo>
                <a:lnTo>
                  <a:pt x="11337626" y="0"/>
                </a:lnTo>
                <a:lnTo>
                  <a:pt x="11337626" y="8238660"/>
                </a:lnTo>
                <a:lnTo>
                  <a:pt x="0" y="823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727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762627" y="2284332"/>
            <a:ext cx="7667990" cy="7417037"/>
          </a:xfrm>
          <a:custGeom>
            <a:avLst/>
            <a:gdLst/>
            <a:ahLst/>
            <a:cxnLst/>
            <a:rect r="r" b="b" t="t" l="l"/>
            <a:pathLst>
              <a:path h="7417037" w="7667990">
                <a:moveTo>
                  <a:pt x="0" y="0"/>
                </a:moveTo>
                <a:lnTo>
                  <a:pt x="7667989" y="0"/>
                </a:lnTo>
                <a:lnTo>
                  <a:pt x="7667989" y="7417037"/>
                </a:lnTo>
                <a:lnTo>
                  <a:pt x="0" y="74170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673036" y="4166472"/>
            <a:ext cx="9318358" cy="2990132"/>
            <a:chOff x="0" y="0"/>
            <a:chExt cx="12424477" cy="398684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588659"/>
              <a:ext cx="12424477" cy="2398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500">
                  <a:solidFill>
                    <a:srgbClr val="543621"/>
                  </a:solidFill>
                  <a:latin typeface="Signika Bold"/>
                </a:rPr>
                <a:t>THE THANKSGIVING DAY PARADE IN </a:t>
              </a:r>
            </a:p>
            <a:p>
              <a:pPr algn="ctr">
                <a:lnSpc>
                  <a:spcPts val="3500"/>
                </a:lnSpc>
              </a:pPr>
              <a:r>
                <a:rPr lang="en-US" sz="3500">
                  <a:solidFill>
                    <a:srgbClr val="543621"/>
                  </a:solidFill>
                  <a:latin typeface="Signika Bold"/>
                </a:rPr>
                <a:t>NEW YORK CITY FEATURES GIANT BALLOONS OF FAMOUS TELEVISION AND MOVIE CHARACTERS!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423295" y="114300"/>
              <a:ext cx="9577887" cy="1061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24"/>
                </a:lnSpc>
              </a:pPr>
              <a:r>
                <a:rPr lang="en-US" sz="5824">
                  <a:solidFill>
                    <a:srgbClr val="543621"/>
                  </a:solidFill>
                  <a:latin typeface="Signika Bold"/>
                </a:rPr>
                <a:t>GIANT BALLOONS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6821483"/>
          </a:xfrm>
          <a:custGeom>
            <a:avLst/>
            <a:gdLst/>
            <a:ahLst/>
            <a:cxnLst/>
            <a:rect r="r" b="b" t="t" l="l"/>
            <a:pathLst>
              <a:path h="6821483" w="11389836">
                <a:moveTo>
                  <a:pt x="11389836" y="0"/>
                </a:moveTo>
                <a:lnTo>
                  <a:pt x="0" y="0"/>
                </a:lnTo>
                <a:lnTo>
                  <a:pt x="0" y="6821483"/>
                </a:lnTo>
                <a:lnTo>
                  <a:pt x="11389836" y="6821483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665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7509250"/>
          </a:xfrm>
          <a:custGeom>
            <a:avLst/>
            <a:gdLst/>
            <a:ahLst/>
            <a:cxnLst/>
            <a:rect r="r" b="b" t="t" l="l"/>
            <a:pathLst>
              <a:path h="7509250" w="11337626">
                <a:moveTo>
                  <a:pt x="0" y="0"/>
                </a:moveTo>
                <a:lnTo>
                  <a:pt x="11337626" y="0"/>
                </a:lnTo>
                <a:lnTo>
                  <a:pt x="11337626" y="7509250"/>
                </a:lnTo>
                <a:lnTo>
                  <a:pt x="0" y="7509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5060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88068" y="3538912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4113030" y="2283607"/>
            <a:ext cx="10080990" cy="6058856"/>
            <a:chOff x="0" y="0"/>
            <a:chExt cx="13441320" cy="8078474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919213" y="95250"/>
              <a:ext cx="11602894" cy="275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00"/>
                </a:lnSpc>
              </a:pPr>
              <a:r>
                <a:rPr lang="en-US" sz="5300">
                  <a:solidFill>
                    <a:srgbClr val="543621"/>
                  </a:solidFill>
                  <a:latin typeface="Signika Bold"/>
                </a:rPr>
                <a:t>WHAT OTHER COUNTRY CELEBRATES THANKSGIVING?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105625"/>
              <a:ext cx="5051733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A. ENGLAND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209318" y="4105625"/>
              <a:ext cx="7232002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B. MEXICO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7846" y="7243237"/>
              <a:ext cx="4936040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C. CANADA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209318" y="7243237"/>
              <a:ext cx="7117375" cy="835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D. ALASKA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6890479"/>
            <a:ext cx="3751178" cy="3396521"/>
          </a:xfrm>
          <a:custGeom>
            <a:avLst/>
            <a:gdLst/>
            <a:ahLst/>
            <a:cxnLst/>
            <a:rect r="r" b="b" t="t" l="l"/>
            <a:pathLst>
              <a:path h="3396521" w="3751178">
                <a:moveTo>
                  <a:pt x="0" y="0"/>
                </a:moveTo>
                <a:lnTo>
                  <a:pt x="3751178" y="0"/>
                </a:lnTo>
                <a:lnTo>
                  <a:pt x="3751178" y="3396521"/>
                </a:lnTo>
                <a:lnTo>
                  <a:pt x="0" y="3396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8877277"/>
          </a:xfrm>
          <a:custGeom>
            <a:avLst/>
            <a:gdLst/>
            <a:ahLst/>
            <a:cxnLst/>
            <a:rect r="r" b="b" t="t" l="l"/>
            <a:pathLst>
              <a:path h="8877277" w="11389836">
                <a:moveTo>
                  <a:pt x="11389836" y="0"/>
                </a:moveTo>
                <a:lnTo>
                  <a:pt x="0" y="0"/>
                </a:lnTo>
                <a:lnTo>
                  <a:pt x="0" y="8877277"/>
                </a:lnTo>
                <a:lnTo>
                  <a:pt x="11389836" y="8877277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2798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8238659"/>
          </a:xfrm>
          <a:custGeom>
            <a:avLst/>
            <a:gdLst/>
            <a:ahLst/>
            <a:cxnLst/>
            <a:rect r="r" b="b" t="t" l="l"/>
            <a:pathLst>
              <a:path h="8238659" w="11337626">
                <a:moveTo>
                  <a:pt x="0" y="0"/>
                </a:moveTo>
                <a:lnTo>
                  <a:pt x="11337626" y="0"/>
                </a:lnTo>
                <a:lnTo>
                  <a:pt x="11337626" y="8238660"/>
                </a:lnTo>
                <a:lnTo>
                  <a:pt x="0" y="823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727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954068" y="2116902"/>
            <a:ext cx="7664918" cy="6651121"/>
          </a:xfrm>
          <a:custGeom>
            <a:avLst/>
            <a:gdLst/>
            <a:ahLst/>
            <a:cxnLst/>
            <a:rect r="r" b="b" t="t" l="l"/>
            <a:pathLst>
              <a:path h="6651121" w="7664918">
                <a:moveTo>
                  <a:pt x="0" y="0"/>
                </a:moveTo>
                <a:lnTo>
                  <a:pt x="7664918" y="0"/>
                </a:lnTo>
                <a:lnTo>
                  <a:pt x="7664918" y="6651121"/>
                </a:lnTo>
                <a:lnTo>
                  <a:pt x="0" y="66511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370116" y="5143500"/>
            <a:ext cx="2536180" cy="1892625"/>
          </a:xfrm>
          <a:custGeom>
            <a:avLst/>
            <a:gdLst/>
            <a:ahLst/>
            <a:cxnLst/>
            <a:rect r="r" b="b" t="t" l="l"/>
            <a:pathLst>
              <a:path h="1892625" w="2536180">
                <a:moveTo>
                  <a:pt x="0" y="0"/>
                </a:moveTo>
                <a:lnTo>
                  <a:pt x="2536180" y="0"/>
                </a:lnTo>
                <a:lnTo>
                  <a:pt x="2536180" y="1892625"/>
                </a:lnTo>
                <a:lnTo>
                  <a:pt x="0" y="18926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673036" y="4166472"/>
            <a:ext cx="9318358" cy="2551982"/>
            <a:chOff x="0" y="0"/>
            <a:chExt cx="12424477" cy="3402642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588659"/>
              <a:ext cx="12424477" cy="18139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500">
                  <a:solidFill>
                    <a:srgbClr val="543621"/>
                  </a:solidFill>
                  <a:latin typeface="Signika Bold"/>
                </a:rPr>
                <a:t>THANKSGIVING IS ALSO CELEBRATED IN CANADA ON THE SECOND MONDAY OF OCTOBER.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423295" y="114300"/>
              <a:ext cx="9577887" cy="1061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24"/>
                </a:lnSpc>
              </a:pPr>
              <a:r>
                <a:rPr lang="en-US" sz="5824">
                  <a:solidFill>
                    <a:srgbClr val="543621"/>
                  </a:solidFill>
                  <a:latin typeface="Signika Bold"/>
                </a:rPr>
                <a:t>CANADA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6821483"/>
          </a:xfrm>
          <a:custGeom>
            <a:avLst/>
            <a:gdLst/>
            <a:ahLst/>
            <a:cxnLst/>
            <a:rect r="r" b="b" t="t" l="l"/>
            <a:pathLst>
              <a:path h="6821483" w="11389836">
                <a:moveTo>
                  <a:pt x="11389836" y="0"/>
                </a:moveTo>
                <a:lnTo>
                  <a:pt x="0" y="0"/>
                </a:lnTo>
                <a:lnTo>
                  <a:pt x="0" y="6821483"/>
                </a:lnTo>
                <a:lnTo>
                  <a:pt x="11389836" y="6821483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665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7509250"/>
          </a:xfrm>
          <a:custGeom>
            <a:avLst/>
            <a:gdLst/>
            <a:ahLst/>
            <a:cxnLst/>
            <a:rect r="r" b="b" t="t" l="l"/>
            <a:pathLst>
              <a:path h="7509250" w="11337626">
                <a:moveTo>
                  <a:pt x="0" y="0"/>
                </a:moveTo>
                <a:lnTo>
                  <a:pt x="11337626" y="0"/>
                </a:lnTo>
                <a:lnTo>
                  <a:pt x="11337626" y="7509250"/>
                </a:lnTo>
                <a:lnTo>
                  <a:pt x="0" y="7509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5060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88068" y="3538912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146890" y="2182900"/>
            <a:ext cx="11324360" cy="2235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4"/>
              </a:lnSpc>
            </a:pPr>
            <a:r>
              <a:rPr lang="en-US" sz="5824">
                <a:solidFill>
                  <a:srgbClr val="543621"/>
                </a:solidFill>
                <a:latin typeface="Signika Bold"/>
              </a:rPr>
              <a:t>WHO WERE THE FIRST MIGRANTS TO ARRIVE TO WHAT IS NOW KNOWN AS THE UNITED STATES?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4768575" y="5143500"/>
            <a:ext cx="10080990" cy="4538101"/>
            <a:chOff x="0" y="0"/>
            <a:chExt cx="13441320" cy="6050802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04775"/>
              <a:ext cx="5051733" cy="9876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76"/>
                </a:lnSpc>
              </a:pPr>
              <a:r>
                <a:rPr lang="en-US" sz="5376">
                  <a:solidFill>
                    <a:srgbClr val="543621"/>
                  </a:solidFill>
                  <a:latin typeface="Signika Bold"/>
                </a:rPr>
                <a:t>A. PILGRIMS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209318" y="104775"/>
              <a:ext cx="7232002" cy="9876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76"/>
                </a:lnSpc>
              </a:pPr>
              <a:r>
                <a:rPr lang="en-US" sz="5376">
                  <a:solidFill>
                    <a:srgbClr val="543621"/>
                  </a:solidFill>
                  <a:latin typeface="Signika Bold"/>
                </a:rPr>
                <a:t>B. LEIF ERICKSON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7846" y="3242387"/>
              <a:ext cx="4936040" cy="28084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76"/>
                </a:lnSpc>
              </a:pPr>
              <a:r>
                <a:rPr lang="en-US" sz="5376">
                  <a:solidFill>
                    <a:srgbClr val="543621"/>
                  </a:solidFill>
                  <a:latin typeface="Signika Bold"/>
                </a:rPr>
                <a:t>C. NATIVE </a:t>
              </a:r>
            </a:p>
            <a:p>
              <a:pPr algn="ctr">
                <a:lnSpc>
                  <a:spcPts val="5376"/>
                </a:lnSpc>
              </a:pPr>
              <a:r>
                <a:rPr lang="en-US" sz="5376">
                  <a:solidFill>
                    <a:srgbClr val="543621"/>
                  </a:solidFill>
                  <a:latin typeface="Signika Bold"/>
                </a:rPr>
                <a:t>AMERICAN </a:t>
              </a:r>
            </a:p>
            <a:p>
              <a:pPr algn="ctr">
                <a:lnSpc>
                  <a:spcPts val="5376"/>
                </a:lnSpc>
              </a:pPr>
              <a:r>
                <a:rPr lang="en-US" sz="5376">
                  <a:solidFill>
                    <a:srgbClr val="543621"/>
                  </a:solidFill>
                  <a:latin typeface="Signika Bold"/>
                </a:rPr>
                <a:t>ANCESTORS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209318" y="3242387"/>
              <a:ext cx="7117375" cy="18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76"/>
                </a:lnSpc>
              </a:pPr>
              <a:r>
                <a:rPr lang="en-US" sz="5376">
                  <a:solidFill>
                    <a:srgbClr val="543621"/>
                  </a:solidFill>
                  <a:latin typeface="Signika Bold"/>
                </a:rPr>
                <a:t>D. CHRISTOPHER </a:t>
              </a:r>
            </a:p>
            <a:p>
              <a:pPr algn="ctr">
                <a:lnSpc>
                  <a:spcPts val="5376"/>
                </a:lnSpc>
              </a:pPr>
              <a:r>
                <a:rPr lang="en-US" sz="5376">
                  <a:solidFill>
                    <a:srgbClr val="543621"/>
                  </a:solidFill>
                  <a:latin typeface="Signika Bold"/>
                </a:rPr>
                <a:t>COLUMBUS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6890479"/>
            <a:ext cx="3751178" cy="3396521"/>
          </a:xfrm>
          <a:custGeom>
            <a:avLst/>
            <a:gdLst/>
            <a:ahLst/>
            <a:cxnLst/>
            <a:rect r="r" b="b" t="t" l="l"/>
            <a:pathLst>
              <a:path h="3396521" w="3751178">
                <a:moveTo>
                  <a:pt x="0" y="0"/>
                </a:moveTo>
                <a:lnTo>
                  <a:pt x="3751178" y="0"/>
                </a:lnTo>
                <a:lnTo>
                  <a:pt x="3751178" y="3396521"/>
                </a:lnTo>
                <a:lnTo>
                  <a:pt x="0" y="3396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8877277"/>
          </a:xfrm>
          <a:custGeom>
            <a:avLst/>
            <a:gdLst/>
            <a:ahLst/>
            <a:cxnLst/>
            <a:rect r="r" b="b" t="t" l="l"/>
            <a:pathLst>
              <a:path h="8877277" w="11389836">
                <a:moveTo>
                  <a:pt x="11389836" y="0"/>
                </a:moveTo>
                <a:lnTo>
                  <a:pt x="0" y="0"/>
                </a:lnTo>
                <a:lnTo>
                  <a:pt x="0" y="8877277"/>
                </a:lnTo>
                <a:lnTo>
                  <a:pt x="11389836" y="8877277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2798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9009582"/>
          </a:xfrm>
          <a:custGeom>
            <a:avLst/>
            <a:gdLst/>
            <a:ahLst/>
            <a:cxnLst/>
            <a:rect r="r" b="b" t="t" l="l"/>
            <a:pathLst>
              <a:path h="9009582" w="11337626">
                <a:moveTo>
                  <a:pt x="0" y="0"/>
                </a:moveTo>
                <a:lnTo>
                  <a:pt x="11337626" y="0"/>
                </a:lnTo>
                <a:lnTo>
                  <a:pt x="11337626" y="9009582"/>
                </a:lnTo>
                <a:lnTo>
                  <a:pt x="0" y="9009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552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6172200"/>
            <a:ext cx="4412654" cy="4114800"/>
          </a:xfrm>
          <a:custGeom>
            <a:avLst/>
            <a:gdLst/>
            <a:ahLst/>
            <a:cxnLst/>
            <a:rect r="r" b="b" t="t" l="l"/>
            <a:pathLst>
              <a:path h="4114800" w="4412654">
                <a:moveTo>
                  <a:pt x="0" y="0"/>
                </a:moveTo>
                <a:lnTo>
                  <a:pt x="4412654" y="0"/>
                </a:lnTo>
                <a:lnTo>
                  <a:pt x="4412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968000" y="6172200"/>
            <a:ext cx="4320000" cy="4114800"/>
          </a:xfrm>
          <a:custGeom>
            <a:avLst/>
            <a:gdLst/>
            <a:ahLst/>
            <a:cxnLst/>
            <a:rect r="r" b="b" t="t" l="l"/>
            <a:pathLst>
              <a:path h="4114800" w="4320000">
                <a:moveTo>
                  <a:pt x="0" y="0"/>
                </a:moveTo>
                <a:lnTo>
                  <a:pt x="4320000" y="0"/>
                </a:lnTo>
                <a:lnTo>
                  <a:pt x="432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3499753" y="2132409"/>
            <a:ext cx="11288494" cy="5038569"/>
            <a:chOff x="0" y="0"/>
            <a:chExt cx="15051325" cy="6718092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2567308"/>
              <a:ext cx="15051325" cy="4150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500">
                  <a:solidFill>
                    <a:srgbClr val="543621"/>
                  </a:solidFill>
                  <a:latin typeface="Signika Bold"/>
                </a:rPr>
                <a:t>THE ANCESTORS TO THE INDIGENOUS PEOPLE OF THE AMERICAS ARRIVED THOUSANDS OF YEARS BEFORE THE SETTLERS KNOWN AS PILGRIMS. </a:t>
              </a:r>
            </a:p>
            <a:p>
              <a:pPr algn="ctr">
                <a:lnSpc>
                  <a:spcPts val="3500"/>
                </a:lnSpc>
              </a:pPr>
            </a:p>
            <a:p>
              <a:pPr algn="ctr">
                <a:lnSpc>
                  <a:spcPts val="3500"/>
                </a:lnSpc>
              </a:pPr>
              <a:r>
                <a:rPr lang="en-US" sz="3500">
                  <a:solidFill>
                    <a:srgbClr val="543621"/>
                  </a:solidFill>
                  <a:latin typeface="Signika Bold"/>
                </a:rPr>
                <a:t>THE PILGRIMS WEREN'T EVEN THE FIRST ENGLISH SETTLERS TO ARRIVE! THEY ARRIVED 13 YEARS AFTER THE FIRST OFFICIAL ENGLISH SETTLEMENT.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724216" y="114300"/>
              <a:ext cx="11602894" cy="2040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24"/>
                </a:lnSpc>
              </a:pPr>
              <a:r>
                <a:rPr lang="en-US" sz="5824">
                  <a:solidFill>
                    <a:srgbClr val="543621"/>
                  </a:solidFill>
                  <a:latin typeface="Signika Bold"/>
                </a:rPr>
                <a:t>NATIVE AMERICAN ANCESTORS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6821483"/>
          </a:xfrm>
          <a:custGeom>
            <a:avLst/>
            <a:gdLst/>
            <a:ahLst/>
            <a:cxnLst/>
            <a:rect r="r" b="b" t="t" l="l"/>
            <a:pathLst>
              <a:path h="6821483" w="11389836">
                <a:moveTo>
                  <a:pt x="11389836" y="0"/>
                </a:moveTo>
                <a:lnTo>
                  <a:pt x="0" y="0"/>
                </a:lnTo>
                <a:lnTo>
                  <a:pt x="0" y="6821483"/>
                </a:lnTo>
                <a:lnTo>
                  <a:pt x="11389836" y="6821483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665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7509250"/>
          </a:xfrm>
          <a:custGeom>
            <a:avLst/>
            <a:gdLst/>
            <a:ahLst/>
            <a:cxnLst/>
            <a:rect r="r" b="b" t="t" l="l"/>
            <a:pathLst>
              <a:path h="7509250" w="11337626">
                <a:moveTo>
                  <a:pt x="0" y="0"/>
                </a:moveTo>
                <a:lnTo>
                  <a:pt x="11337626" y="0"/>
                </a:lnTo>
                <a:lnTo>
                  <a:pt x="11337626" y="7509250"/>
                </a:lnTo>
                <a:lnTo>
                  <a:pt x="0" y="7509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5060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88068" y="3538912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4103505" y="2244587"/>
            <a:ext cx="10080990" cy="6344152"/>
            <a:chOff x="0" y="0"/>
            <a:chExt cx="13441320" cy="845887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919213" y="114300"/>
              <a:ext cx="11602894" cy="2040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24"/>
                </a:lnSpc>
              </a:pPr>
              <a:r>
                <a:rPr lang="en-US" sz="5824">
                  <a:solidFill>
                    <a:srgbClr val="543621"/>
                  </a:solidFill>
                  <a:latin typeface="Signika Bold"/>
                </a:rPr>
                <a:t>WHERE DID THE FIRST PILGRIMS ARRIVE?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423215"/>
              <a:ext cx="5051733" cy="9876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76"/>
                </a:lnSpc>
              </a:pPr>
              <a:r>
                <a:rPr lang="en-US" sz="5376">
                  <a:solidFill>
                    <a:srgbClr val="543621"/>
                  </a:solidFill>
                  <a:latin typeface="Signika Bold"/>
                </a:rPr>
                <a:t>A. FLORIDA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209318" y="3423215"/>
              <a:ext cx="7232002" cy="9876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76"/>
                </a:lnSpc>
              </a:pPr>
              <a:r>
                <a:rPr lang="en-US" sz="5376">
                  <a:solidFill>
                    <a:srgbClr val="543621"/>
                  </a:solidFill>
                  <a:latin typeface="Signika Bold"/>
                </a:rPr>
                <a:t>B. PLYMOUTH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7846" y="6560827"/>
              <a:ext cx="4936040" cy="18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76"/>
                </a:lnSpc>
              </a:pPr>
              <a:r>
                <a:rPr lang="en-US" sz="5376">
                  <a:solidFill>
                    <a:srgbClr val="543621"/>
                  </a:solidFill>
                  <a:latin typeface="Signika Bold"/>
                </a:rPr>
                <a:t>C. SOUTH AMERICA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209318" y="6560827"/>
              <a:ext cx="7117375" cy="9876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76"/>
                </a:lnSpc>
              </a:pPr>
              <a:r>
                <a:rPr lang="en-US" sz="5376">
                  <a:solidFill>
                    <a:srgbClr val="543621"/>
                  </a:solidFill>
                  <a:latin typeface="Signika Bold"/>
                </a:rPr>
                <a:t>D. MAINE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6890479"/>
            <a:ext cx="3751178" cy="3396521"/>
          </a:xfrm>
          <a:custGeom>
            <a:avLst/>
            <a:gdLst/>
            <a:ahLst/>
            <a:cxnLst/>
            <a:rect r="r" b="b" t="t" l="l"/>
            <a:pathLst>
              <a:path h="3396521" w="3751178">
                <a:moveTo>
                  <a:pt x="0" y="0"/>
                </a:moveTo>
                <a:lnTo>
                  <a:pt x="3751178" y="0"/>
                </a:lnTo>
                <a:lnTo>
                  <a:pt x="3751178" y="3396521"/>
                </a:lnTo>
                <a:lnTo>
                  <a:pt x="0" y="3396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8877277"/>
          </a:xfrm>
          <a:custGeom>
            <a:avLst/>
            <a:gdLst/>
            <a:ahLst/>
            <a:cxnLst/>
            <a:rect r="r" b="b" t="t" l="l"/>
            <a:pathLst>
              <a:path h="8877277" w="11389836">
                <a:moveTo>
                  <a:pt x="11389836" y="0"/>
                </a:moveTo>
                <a:lnTo>
                  <a:pt x="0" y="0"/>
                </a:lnTo>
                <a:lnTo>
                  <a:pt x="0" y="8877277"/>
                </a:lnTo>
                <a:lnTo>
                  <a:pt x="11389836" y="8877277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2798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8238659"/>
          </a:xfrm>
          <a:custGeom>
            <a:avLst/>
            <a:gdLst/>
            <a:ahLst/>
            <a:cxnLst/>
            <a:rect r="r" b="b" t="t" l="l"/>
            <a:pathLst>
              <a:path h="8238659" w="11337626">
                <a:moveTo>
                  <a:pt x="0" y="0"/>
                </a:moveTo>
                <a:lnTo>
                  <a:pt x="11337626" y="0"/>
                </a:lnTo>
                <a:lnTo>
                  <a:pt x="11337626" y="8238660"/>
                </a:lnTo>
                <a:lnTo>
                  <a:pt x="0" y="823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727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77501" y="2841376"/>
            <a:ext cx="9434700" cy="5790547"/>
          </a:xfrm>
          <a:custGeom>
            <a:avLst/>
            <a:gdLst/>
            <a:ahLst/>
            <a:cxnLst/>
            <a:rect r="r" b="b" t="t" l="l"/>
            <a:pathLst>
              <a:path h="5790547" w="9434700">
                <a:moveTo>
                  <a:pt x="0" y="0"/>
                </a:moveTo>
                <a:lnTo>
                  <a:pt x="9434700" y="0"/>
                </a:lnTo>
                <a:lnTo>
                  <a:pt x="9434700" y="5790548"/>
                </a:lnTo>
                <a:lnTo>
                  <a:pt x="0" y="5790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477501" y="4327135"/>
            <a:ext cx="4871049" cy="6800767"/>
          </a:xfrm>
          <a:custGeom>
            <a:avLst/>
            <a:gdLst/>
            <a:ahLst/>
            <a:cxnLst/>
            <a:rect r="r" b="b" t="t" l="l"/>
            <a:pathLst>
              <a:path h="6800767" w="4871049">
                <a:moveTo>
                  <a:pt x="0" y="0"/>
                </a:moveTo>
                <a:lnTo>
                  <a:pt x="4871049" y="0"/>
                </a:lnTo>
                <a:lnTo>
                  <a:pt x="4871049" y="6800767"/>
                </a:lnTo>
                <a:lnTo>
                  <a:pt x="0" y="68007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912201" y="278947"/>
            <a:ext cx="2019751" cy="3817399"/>
          </a:xfrm>
          <a:custGeom>
            <a:avLst/>
            <a:gdLst/>
            <a:ahLst/>
            <a:cxnLst/>
            <a:rect r="r" b="b" t="t" l="l"/>
            <a:pathLst>
              <a:path h="3817399" w="2019751">
                <a:moveTo>
                  <a:pt x="0" y="0"/>
                </a:moveTo>
                <a:lnTo>
                  <a:pt x="2019751" y="0"/>
                </a:lnTo>
                <a:lnTo>
                  <a:pt x="2019751" y="3817399"/>
                </a:lnTo>
                <a:lnTo>
                  <a:pt x="0" y="38173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6048963" y="3761465"/>
            <a:ext cx="1088270" cy="108827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A2A21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31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514752" y="3354669"/>
            <a:ext cx="6748616" cy="2990132"/>
            <a:chOff x="0" y="0"/>
            <a:chExt cx="8998154" cy="3986842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588659"/>
              <a:ext cx="8998154" cy="2398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500">
                  <a:solidFill>
                    <a:srgbClr val="543621"/>
                  </a:solidFill>
                  <a:latin typeface="Signika Bold"/>
                </a:rPr>
                <a:t>THE PILGRIMS ARRIVED TO PLYMOUTH, MASSACHUSETTS  AFTER CROSSING THE ATLANTIC OCEAN.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030790" y="114300"/>
              <a:ext cx="6936574" cy="1061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24"/>
                </a:lnSpc>
              </a:pPr>
              <a:r>
                <a:rPr lang="en-US" sz="5824">
                  <a:solidFill>
                    <a:srgbClr val="543621"/>
                  </a:solidFill>
                  <a:latin typeface="Signika Bold"/>
                </a:rPr>
                <a:t>PLYMOUTH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6821483"/>
          </a:xfrm>
          <a:custGeom>
            <a:avLst/>
            <a:gdLst/>
            <a:ahLst/>
            <a:cxnLst/>
            <a:rect r="r" b="b" t="t" l="l"/>
            <a:pathLst>
              <a:path h="6821483" w="11389836">
                <a:moveTo>
                  <a:pt x="11389836" y="0"/>
                </a:moveTo>
                <a:lnTo>
                  <a:pt x="0" y="0"/>
                </a:lnTo>
                <a:lnTo>
                  <a:pt x="0" y="6821483"/>
                </a:lnTo>
                <a:lnTo>
                  <a:pt x="11389836" y="6821483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665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7509250"/>
          </a:xfrm>
          <a:custGeom>
            <a:avLst/>
            <a:gdLst/>
            <a:ahLst/>
            <a:cxnLst/>
            <a:rect r="r" b="b" t="t" l="l"/>
            <a:pathLst>
              <a:path h="7509250" w="11337626">
                <a:moveTo>
                  <a:pt x="0" y="0"/>
                </a:moveTo>
                <a:lnTo>
                  <a:pt x="11337626" y="0"/>
                </a:lnTo>
                <a:lnTo>
                  <a:pt x="11337626" y="7509250"/>
                </a:lnTo>
                <a:lnTo>
                  <a:pt x="0" y="7509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5060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88068" y="3538912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4103505" y="2180161"/>
            <a:ext cx="10080990" cy="7078139"/>
            <a:chOff x="0" y="0"/>
            <a:chExt cx="13441320" cy="943751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919213" y="114300"/>
              <a:ext cx="11602894" cy="30189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24"/>
                </a:lnSpc>
              </a:pPr>
              <a:r>
                <a:rPr lang="en-US" sz="5824">
                  <a:solidFill>
                    <a:srgbClr val="543621"/>
                  </a:solidFill>
                  <a:latin typeface="Signika Bold"/>
                </a:rPr>
                <a:t>WHICH U.S.A PRESIDENT MADE THANKSGIVING A NATIONAL HOLIDAY?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392339"/>
              <a:ext cx="5051733" cy="16099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A. WASHINGTON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209318" y="4401864"/>
              <a:ext cx="7232002" cy="9876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76"/>
                </a:lnSpc>
              </a:pPr>
              <a:r>
                <a:rPr lang="en-US" sz="5376">
                  <a:solidFill>
                    <a:srgbClr val="543621"/>
                  </a:solidFill>
                  <a:latin typeface="Signika Bold"/>
                </a:rPr>
                <a:t>B. OBAMA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7846" y="7539477"/>
              <a:ext cx="4936040" cy="18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76"/>
                </a:lnSpc>
              </a:pPr>
              <a:r>
                <a:rPr lang="en-US" sz="5376">
                  <a:solidFill>
                    <a:srgbClr val="543621"/>
                  </a:solidFill>
                  <a:latin typeface="Signika Bold"/>
                </a:rPr>
                <a:t>C. JEFFERSON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209318" y="7539477"/>
              <a:ext cx="7117375" cy="9876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76"/>
                </a:lnSpc>
              </a:pPr>
              <a:r>
                <a:rPr lang="en-US" sz="5376">
                  <a:solidFill>
                    <a:srgbClr val="543621"/>
                  </a:solidFill>
                  <a:latin typeface="Signika Bold"/>
                </a:rPr>
                <a:t>D. LINCOLN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6890479"/>
            <a:ext cx="3751178" cy="3396521"/>
          </a:xfrm>
          <a:custGeom>
            <a:avLst/>
            <a:gdLst/>
            <a:ahLst/>
            <a:cxnLst/>
            <a:rect r="r" b="b" t="t" l="l"/>
            <a:pathLst>
              <a:path h="3396521" w="3751178">
                <a:moveTo>
                  <a:pt x="0" y="0"/>
                </a:moveTo>
                <a:lnTo>
                  <a:pt x="3751178" y="0"/>
                </a:lnTo>
                <a:lnTo>
                  <a:pt x="3751178" y="3396521"/>
                </a:lnTo>
                <a:lnTo>
                  <a:pt x="0" y="3396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8877277"/>
          </a:xfrm>
          <a:custGeom>
            <a:avLst/>
            <a:gdLst/>
            <a:ahLst/>
            <a:cxnLst/>
            <a:rect r="r" b="b" t="t" l="l"/>
            <a:pathLst>
              <a:path h="8877277" w="11389836">
                <a:moveTo>
                  <a:pt x="11389836" y="0"/>
                </a:moveTo>
                <a:lnTo>
                  <a:pt x="0" y="0"/>
                </a:lnTo>
                <a:lnTo>
                  <a:pt x="0" y="8877277"/>
                </a:lnTo>
                <a:lnTo>
                  <a:pt x="11389836" y="8877277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2798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8238659"/>
          </a:xfrm>
          <a:custGeom>
            <a:avLst/>
            <a:gdLst/>
            <a:ahLst/>
            <a:cxnLst/>
            <a:rect r="r" b="b" t="t" l="l"/>
            <a:pathLst>
              <a:path h="8238659" w="11337626">
                <a:moveTo>
                  <a:pt x="0" y="0"/>
                </a:moveTo>
                <a:lnTo>
                  <a:pt x="11337626" y="0"/>
                </a:lnTo>
                <a:lnTo>
                  <a:pt x="11337626" y="8238660"/>
                </a:lnTo>
                <a:lnTo>
                  <a:pt x="0" y="823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727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424495" y="2160238"/>
            <a:ext cx="4805606" cy="4114800"/>
          </a:xfrm>
          <a:custGeom>
            <a:avLst/>
            <a:gdLst/>
            <a:ahLst/>
            <a:cxnLst/>
            <a:rect r="r" b="b" t="t" l="l"/>
            <a:pathLst>
              <a:path h="4114800" w="4805606">
                <a:moveTo>
                  <a:pt x="0" y="0"/>
                </a:moveTo>
                <a:lnTo>
                  <a:pt x="4805605" y="0"/>
                </a:lnTo>
                <a:lnTo>
                  <a:pt x="48056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154351" y="4217638"/>
            <a:ext cx="6774070" cy="7019762"/>
          </a:xfrm>
          <a:custGeom>
            <a:avLst/>
            <a:gdLst/>
            <a:ahLst/>
            <a:cxnLst/>
            <a:rect r="r" b="b" t="t" l="l"/>
            <a:pathLst>
              <a:path h="7019762" w="6774070">
                <a:moveTo>
                  <a:pt x="0" y="0"/>
                </a:moveTo>
                <a:lnTo>
                  <a:pt x="6774071" y="0"/>
                </a:lnTo>
                <a:lnTo>
                  <a:pt x="6774071" y="7019761"/>
                </a:lnTo>
                <a:lnTo>
                  <a:pt x="0" y="70197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587378" y="2653416"/>
            <a:ext cx="9318358" cy="4304582"/>
            <a:chOff x="0" y="0"/>
            <a:chExt cx="12424477" cy="5739442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588659"/>
              <a:ext cx="12424477" cy="4150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500">
                  <a:solidFill>
                    <a:srgbClr val="543621"/>
                  </a:solidFill>
                  <a:latin typeface="Signika Bold"/>
                </a:rPr>
                <a:t>BEFORE BECOMING A NATIONAL HOLIDAY, PRESIDENTS HAD TO DECLARE THANKSGIVING A HOLIDAY EVERY YEAR.</a:t>
              </a:r>
            </a:p>
            <a:p>
              <a:pPr algn="ctr">
                <a:lnSpc>
                  <a:spcPts val="3500"/>
                </a:lnSpc>
              </a:pPr>
            </a:p>
            <a:p>
              <a:pPr algn="ctr">
                <a:lnSpc>
                  <a:spcPts val="3500"/>
                </a:lnSpc>
              </a:pPr>
              <a:r>
                <a:rPr lang="en-US" sz="3500">
                  <a:solidFill>
                    <a:srgbClr val="543621"/>
                  </a:solidFill>
                  <a:latin typeface="Signika Bold"/>
                </a:rPr>
                <a:t>FUN FACT: THE ONLY PRESIDENT TO </a:t>
              </a:r>
              <a:r>
                <a:rPr lang="en-US" sz="3500" u="sng">
                  <a:solidFill>
                    <a:srgbClr val="543621"/>
                  </a:solidFill>
                  <a:latin typeface="Signika Bold"/>
                </a:rPr>
                <a:t>NOT</a:t>
              </a:r>
              <a:r>
                <a:rPr lang="en-US" sz="3500">
                  <a:solidFill>
                    <a:srgbClr val="543621"/>
                  </a:solidFill>
                  <a:latin typeface="Signika Bold"/>
                </a:rPr>
                <a:t> DECLARE THANKSGIVING A HOLIDAY WAS THOMAS JEFFERSON!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423295" y="114300"/>
              <a:ext cx="9577887" cy="1061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24"/>
                </a:lnSpc>
              </a:pPr>
              <a:r>
                <a:rPr lang="en-US" sz="5824">
                  <a:solidFill>
                    <a:srgbClr val="543621"/>
                  </a:solidFill>
                  <a:latin typeface="Signika Bold"/>
                </a:rPr>
                <a:t>ABRAHAM LINCOLN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414970" y="3511573"/>
            <a:ext cx="480560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Livvic"/>
              </a:rPr>
              <a:t>Happy Thanksgiving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6821483"/>
          </a:xfrm>
          <a:custGeom>
            <a:avLst/>
            <a:gdLst/>
            <a:ahLst/>
            <a:cxnLst/>
            <a:rect r="r" b="b" t="t" l="l"/>
            <a:pathLst>
              <a:path h="6821483" w="11389836">
                <a:moveTo>
                  <a:pt x="11389836" y="0"/>
                </a:moveTo>
                <a:lnTo>
                  <a:pt x="0" y="0"/>
                </a:lnTo>
                <a:lnTo>
                  <a:pt x="0" y="6821483"/>
                </a:lnTo>
                <a:lnTo>
                  <a:pt x="11389836" y="6821483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665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7509250"/>
          </a:xfrm>
          <a:custGeom>
            <a:avLst/>
            <a:gdLst/>
            <a:ahLst/>
            <a:cxnLst/>
            <a:rect r="r" b="b" t="t" l="l"/>
            <a:pathLst>
              <a:path h="7509250" w="11337626">
                <a:moveTo>
                  <a:pt x="0" y="0"/>
                </a:moveTo>
                <a:lnTo>
                  <a:pt x="11337626" y="0"/>
                </a:lnTo>
                <a:lnTo>
                  <a:pt x="11337626" y="7509250"/>
                </a:lnTo>
                <a:lnTo>
                  <a:pt x="0" y="7509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5060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88068" y="3538912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4103505" y="2216371"/>
            <a:ext cx="10080990" cy="6701954"/>
            <a:chOff x="0" y="0"/>
            <a:chExt cx="13441320" cy="893593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919213" y="114300"/>
              <a:ext cx="11602894" cy="2040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24"/>
                </a:lnSpc>
              </a:pPr>
              <a:r>
                <a:rPr lang="en-US" sz="5824">
                  <a:solidFill>
                    <a:srgbClr val="543621"/>
                  </a:solidFill>
                  <a:latin typeface="Signika Bold"/>
                </a:rPr>
                <a:t>WHEN IS THANKSGIVING CELEBRATED?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413690"/>
              <a:ext cx="5051733" cy="16099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A. NOVEMBER 26TH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209318" y="3413690"/>
              <a:ext cx="7232002" cy="2384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B. THE FIRST SATURDAY OF NOVEMBER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7846" y="6551302"/>
              <a:ext cx="4936040" cy="16099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C. DECEMBER 15TH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209318" y="6551302"/>
              <a:ext cx="7117375" cy="2384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4599">
                  <a:solidFill>
                    <a:srgbClr val="543621"/>
                  </a:solidFill>
                  <a:latin typeface="Signika Bold"/>
                </a:rPr>
                <a:t>D. THE FOURTH THURSDAY OF NOVEMBER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6890479"/>
            <a:ext cx="3751178" cy="3396521"/>
          </a:xfrm>
          <a:custGeom>
            <a:avLst/>
            <a:gdLst/>
            <a:ahLst/>
            <a:cxnLst/>
            <a:rect r="r" b="b" t="t" l="l"/>
            <a:pathLst>
              <a:path h="3396521" w="3751178">
                <a:moveTo>
                  <a:pt x="0" y="0"/>
                </a:moveTo>
                <a:lnTo>
                  <a:pt x="3751178" y="0"/>
                </a:lnTo>
                <a:lnTo>
                  <a:pt x="3751178" y="3396521"/>
                </a:lnTo>
                <a:lnTo>
                  <a:pt x="0" y="3396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337626" y="-511141"/>
            <a:ext cx="11389836" cy="8877277"/>
          </a:xfrm>
          <a:custGeom>
            <a:avLst/>
            <a:gdLst/>
            <a:ahLst/>
            <a:cxnLst/>
            <a:rect r="r" b="b" t="t" l="l"/>
            <a:pathLst>
              <a:path h="8877277" w="11389836">
                <a:moveTo>
                  <a:pt x="11389836" y="0"/>
                </a:moveTo>
                <a:lnTo>
                  <a:pt x="0" y="0"/>
                </a:lnTo>
                <a:lnTo>
                  <a:pt x="0" y="8877277"/>
                </a:lnTo>
                <a:lnTo>
                  <a:pt x="11389836" y="8877277"/>
                </a:lnTo>
                <a:lnTo>
                  <a:pt x="11389836" y="0"/>
                </a:lnTo>
                <a:close/>
              </a:path>
            </a:pathLst>
          </a:custGeom>
          <a:blipFill>
            <a:blip r:embed="rId2"/>
            <a:stretch>
              <a:fillRect l="0" t="0" r="0" b="-2798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511141"/>
            <a:ext cx="11337626" cy="8238659"/>
          </a:xfrm>
          <a:custGeom>
            <a:avLst/>
            <a:gdLst/>
            <a:ahLst/>
            <a:cxnLst/>
            <a:rect r="r" b="b" t="t" l="l"/>
            <a:pathLst>
              <a:path h="8238659" w="11337626">
                <a:moveTo>
                  <a:pt x="0" y="0"/>
                </a:moveTo>
                <a:lnTo>
                  <a:pt x="11337626" y="0"/>
                </a:lnTo>
                <a:lnTo>
                  <a:pt x="11337626" y="8238660"/>
                </a:lnTo>
                <a:lnTo>
                  <a:pt x="0" y="823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727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05491" y="7460974"/>
            <a:ext cx="3282133" cy="1497473"/>
          </a:xfrm>
          <a:custGeom>
            <a:avLst/>
            <a:gdLst/>
            <a:ahLst/>
            <a:cxnLst/>
            <a:rect r="r" b="b" t="t" l="l"/>
            <a:pathLst>
              <a:path h="1497473" w="3282133">
                <a:moveTo>
                  <a:pt x="0" y="0"/>
                </a:moveTo>
                <a:lnTo>
                  <a:pt x="3282133" y="0"/>
                </a:lnTo>
                <a:lnTo>
                  <a:pt x="3282133" y="1497473"/>
                </a:lnTo>
                <a:lnTo>
                  <a:pt x="0" y="14974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421381" y="1905699"/>
            <a:ext cx="6837919" cy="7352601"/>
          </a:xfrm>
          <a:custGeom>
            <a:avLst/>
            <a:gdLst/>
            <a:ahLst/>
            <a:cxnLst/>
            <a:rect r="r" b="b" t="t" l="l"/>
            <a:pathLst>
              <a:path h="7352601" w="6837919">
                <a:moveTo>
                  <a:pt x="0" y="0"/>
                </a:moveTo>
                <a:lnTo>
                  <a:pt x="6837919" y="0"/>
                </a:lnTo>
                <a:lnTo>
                  <a:pt x="6837919" y="7352601"/>
                </a:lnTo>
                <a:lnTo>
                  <a:pt x="0" y="73526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88068" y="1377950"/>
            <a:ext cx="9711864" cy="3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587378" y="2653416"/>
            <a:ext cx="9318358" cy="4458106"/>
            <a:chOff x="0" y="0"/>
            <a:chExt cx="12424477" cy="5944141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3545958"/>
              <a:ext cx="12424477" cy="2398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500">
                  <a:solidFill>
                    <a:srgbClr val="543621"/>
                  </a:solidFill>
                  <a:latin typeface="Signika Bold"/>
                </a:rPr>
                <a:t>THANKSGIVING IS CELEBRATED ON THE FOURTH THURSDAY OF NOVEMBER EVERY YEAR. WHAT DAY WILL THANKSGIVING BE ON THIS YEAR?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423295" y="114300"/>
              <a:ext cx="9577887" cy="30189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24"/>
                </a:lnSpc>
              </a:pPr>
              <a:r>
                <a:rPr lang="en-US" sz="5824">
                  <a:solidFill>
                    <a:srgbClr val="543621"/>
                  </a:solidFill>
                  <a:latin typeface="Signika Bold"/>
                </a:rPr>
                <a:t>THE FOURTH THURSDAY OF NOVEMBER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DAFs0mcXKDw</dc:identifier>
  <dcterms:modified xsi:type="dcterms:W3CDTF">2011-08-01T06:04:30Z</dcterms:modified>
  <cp:revision>1</cp:revision>
  <dc:title>Trivia-Thanksgiving</dc:title>
</cp:coreProperties>
</file>