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ivvic" charset="1" panose="00000000000000000000"/>
      <p:regular r:id="rId10"/>
    </p:embeddedFont>
    <p:embeddedFont>
      <p:font typeface="Livvic Bold" charset="1" panose="00000000000000000000"/>
      <p:regular r:id="rId11"/>
    </p:embeddedFont>
    <p:embeddedFont>
      <p:font typeface="Livvic Italics" charset="1" panose="00000000000000000000"/>
      <p:regular r:id="rId12"/>
    </p:embeddedFont>
    <p:embeddedFont>
      <p:font typeface="Livvic Bold Italics" charset="1" panose="00000000000000000000"/>
      <p:regular r:id="rId13"/>
    </p:embeddedFont>
    <p:embeddedFont>
      <p:font typeface="Livvic Thin" charset="1" panose="00000000000000000000"/>
      <p:regular r:id="rId14"/>
    </p:embeddedFont>
    <p:embeddedFont>
      <p:font typeface="Livvic Thin Italics" charset="1" panose="00000000000000000000"/>
      <p:regular r:id="rId15"/>
    </p:embeddedFont>
    <p:embeddedFont>
      <p:font typeface="Livvic Medium" charset="1" panose="00000000000000000000"/>
      <p:regular r:id="rId16"/>
    </p:embeddedFont>
    <p:embeddedFont>
      <p:font typeface="Livvic Medium Italics" charset="1" panose="00000000000000000000"/>
      <p:regular r:id="rId17"/>
    </p:embeddedFont>
    <p:embeddedFont>
      <p:font typeface="Livvic Semi-Bold" charset="1" panose="00000000000000000000"/>
      <p:regular r:id="rId18"/>
    </p:embeddedFont>
    <p:embeddedFont>
      <p:font typeface="Livvic Semi-Bold Italics" charset="1" panose="00000000000000000000"/>
      <p:regular r:id="rId19"/>
    </p:embeddedFont>
    <p:embeddedFont>
      <p:font typeface="Livvic Heavy" charset="1" panose="00000000000000000000"/>
      <p:regular r:id="rId20"/>
    </p:embeddedFont>
    <p:embeddedFont>
      <p:font typeface="Livvic Heavy Italics" charset="1" panose="00000000000000000000"/>
      <p:regular r:id="rId21"/>
    </p:embeddedFont>
    <p:embeddedFont>
      <p:font typeface="Now" charset="1" panose="00000500000000000000"/>
      <p:regular r:id="rId22"/>
    </p:embeddedFont>
    <p:embeddedFont>
      <p:font typeface="Now Bold" charset="1" panose="00000800000000000000"/>
      <p:regular r:id="rId23"/>
    </p:embeddedFont>
    <p:embeddedFont>
      <p:font typeface="Now Thin" charset="1" panose="00000300000000000000"/>
      <p:regular r:id="rId24"/>
    </p:embeddedFont>
    <p:embeddedFont>
      <p:font typeface="Now Light" charset="1" panose="00000400000000000000"/>
      <p:regular r:id="rId25"/>
    </p:embeddedFont>
    <p:embeddedFont>
      <p:font typeface="Now Medium" charset="1" panose="00000600000000000000"/>
      <p:regular r:id="rId26"/>
    </p:embeddedFont>
    <p:embeddedFont>
      <p:font typeface="Now Heavy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11" Target="../media/image16.jpeg" Type="http://schemas.openxmlformats.org/officeDocument/2006/relationships/image"/><Relationship Id="rId12" Target="../media/image17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Relationship Id="rId8" Target="../media/image5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5.jpeg" Type="http://schemas.openxmlformats.org/officeDocument/2006/relationships/image"/><Relationship Id="rId13" Target="../media/image24.png" Type="http://schemas.openxmlformats.org/officeDocument/2006/relationships/image"/><Relationship Id="rId14" Target="../media/image25.sv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8.jpe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jpeg" Type="http://schemas.openxmlformats.org/officeDocument/2006/relationships/image"/><Relationship Id="rId11" Target="../media/image30.jpeg" Type="http://schemas.openxmlformats.org/officeDocument/2006/relationships/image"/><Relationship Id="rId12" Target="../media/image31.jpe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sv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35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36.jpeg" Type="http://schemas.openxmlformats.org/officeDocument/2006/relationships/image"/><Relationship Id="rId8" Target="../media/image37.jpeg" Type="http://schemas.openxmlformats.org/officeDocument/2006/relationships/image"/><Relationship Id="rId9" Target="../media/image5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jpe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8.jpeg" Type="http://schemas.openxmlformats.org/officeDocument/2006/relationships/image"/><Relationship Id="rId8" Target="../media/image14.jpe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1.jpeg" Type="http://schemas.openxmlformats.org/officeDocument/2006/relationships/image"/><Relationship Id="rId7" Target="../media/image5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view.genial.ly/658eb58b1fa6570014913955/interactive-content-thaipusammatchprimary" TargetMode="External" Type="http://schemas.openxmlformats.org/officeDocument/2006/relationships/hyperlink"/><Relationship Id="rId7" Target="https://view.genial.ly/658eb58b1fa6570014913955/interactive-content-thaipusammatchprimary" TargetMode="External" Type="http://schemas.openxmlformats.org/officeDocument/2006/relationships/hyperlink"/><Relationship Id="rId8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4020">
            <a:off x="5564328" y="3238793"/>
            <a:ext cx="7159344" cy="223784"/>
          </a:xfrm>
          <a:custGeom>
            <a:avLst/>
            <a:gdLst/>
            <a:ahLst/>
            <a:cxnLst/>
            <a:rect r="r" b="b" t="t" l="l"/>
            <a:pathLst>
              <a:path h="223784" w="7159344">
                <a:moveTo>
                  <a:pt x="0" y="0"/>
                </a:moveTo>
                <a:lnTo>
                  <a:pt x="7159344" y="0"/>
                </a:lnTo>
                <a:lnTo>
                  <a:pt x="7159344" y="223784"/>
                </a:lnTo>
                <a:lnTo>
                  <a:pt x="0" y="223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31" t="0" r="-837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172200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248819" y="5171638"/>
            <a:ext cx="3762224" cy="3762224"/>
          </a:xfrm>
          <a:custGeom>
            <a:avLst/>
            <a:gdLst/>
            <a:ahLst/>
            <a:cxnLst/>
            <a:rect r="r" b="b" t="t" l="l"/>
            <a:pathLst>
              <a:path h="3762224" w="3762224">
                <a:moveTo>
                  <a:pt x="0" y="0"/>
                </a:moveTo>
                <a:lnTo>
                  <a:pt x="3762224" y="0"/>
                </a:lnTo>
                <a:lnTo>
                  <a:pt x="3762224" y="3762223"/>
                </a:lnTo>
                <a:lnTo>
                  <a:pt x="0" y="3762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248819" y="5143500"/>
            <a:ext cx="3790361" cy="3790361"/>
          </a:xfrm>
          <a:custGeom>
            <a:avLst/>
            <a:gdLst/>
            <a:ahLst/>
            <a:cxnLst/>
            <a:rect r="r" b="b" t="t" l="l"/>
            <a:pathLst>
              <a:path h="3790361" w="3790361">
                <a:moveTo>
                  <a:pt x="0" y="0"/>
                </a:moveTo>
                <a:lnTo>
                  <a:pt x="3790362" y="0"/>
                </a:lnTo>
                <a:lnTo>
                  <a:pt x="3790362" y="3790361"/>
                </a:lnTo>
                <a:lnTo>
                  <a:pt x="0" y="3790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72596" y="6122827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195688" y="933466"/>
            <a:ext cx="11896623" cy="165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5"/>
              </a:lnSpc>
            </a:pPr>
            <a:r>
              <a:rPr lang="en-US" sz="9596">
                <a:solidFill>
                  <a:srgbClr val="208BB2"/>
                </a:solidFill>
                <a:latin typeface="Livvic Bold"/>
              </a:rPr>
              <a:t>Thaipusam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061012" y="4067175"/>
            <a:ext cx="1016597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08BB2"/>
                </a:solidFill>
                <a:latin typeface="Livvic"/>
              </a:rPr>
              <a:t>Malaysia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86487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9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6487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72596" y="6122827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172200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121728" y="8427878"/>
            <a:ext cx="12271018" cy="1237549"/>
            <a:chOff x="0" y="0"/>
            <a:chExt cx="8770703" cy="8845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3970" y="17780"/>
              <a:ext cx="8740224" cy="845168"/>
            </a:xfrm>
            <a:custGeom>
              <a:avLst/>
              <a:gdLst/>
              <a:ahLst/>
              <a:cxnLst/>
              <a:rect r="r" b="b" t="t" l="l"/>
              <a:pathLst>
                <a:path h="845168" w="8740224">
                  <a:moveTo>
                    <a:pt x="8723713" y="845168"/>
                  </a:moveTo>
                  <a:lnTo>
                    <a:pt x="15240" y="837548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-2540"/>
              <a:ext cx="8775783" cy="889618"/>
            </a:xfrm>
            <a:custGeom>
              <a:avLst/>
              <a:gdLst/>
              <a:ahLst/>
              <a:cxnLst/>
              <a:rect r="r" b="b" t="t" l="l"/>
              <a:pathLst>
                <a:path h="889618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80612"/>
                    <a:pt x="8774513" y="97935"/>
                    <a:pt x="8774513" y="115258"/>
                  </a:cubicBezTo>
                  <a:cubicBezTo>
                    <a:pt x="8774513" y="134436"/>
                    <a:pt x="8774513" y="153615"/>
                    <a:pt x="8774513" y="172794"/>
                  </a:cubicBezTo>
                  <a:cubicBezTo>
                    <a:pt x="8774513" y="214863"/>
                    <a:pt x="8773244" y="256314"/>
                    <a:pt x="8770703" y="298383"/>
                  </a:cubicBezTo>
                  <a:cubicBezTo>
                    <a:pt x="8768163" y="334265"/>
                    <a:pt x="8765623" y="369529"/>
                    <a:pt x="8765623" y="405412"/>
                  </a:cubicBezTo>
                  <a:cubicBezTo>
                    <a:pt x="8764353" y="483364"/>
                    <a:pt x="8763083" y="561934"/>
                    <a:pt x="8763083" y="640505"/>
                  </a:cubicBezTo>
                  <a:cubicBezTo>
                    <a:pt x="8761813" y="703609"/>
                    <a:pt x="8764353" y="767332"/>
                    <a:pt x="8760544" y="830435"/>
                  </a:cubicBezTo>
                  <a:cubicBezTo>
                    <a:pt x="8760544" y="837859"/>
                    <a:pt x="8759273" y="847708"/>
                    <a:pt x="8758003" y="862948"/>
                  </a:cubicBezTo>
                  <a:cubicBezTo>
                    <a:pt x="8756733" y="878188"/>
                    <a:pt x="8751653" y="889618"/>
                    <a:pt x="8735144" y="888348"/>
                  </a:cubicBezTo>
                  <a:cubicBezTo>
                    <a:pt x="8713553" y="885808"/>
                    <a:pt x="8606735" y="881998"/>
                    <a:pt x="8479213" y="883268"/>
                  </a:cubicBezTo>
                  <a:cubicBezTo>
                    <a:pt x="7997461" y="885808"/>
                    <a:pt x="7522793" y="883268"/>
                    <a:pt x="7041042" y="880728"/>
                  </a:cubicBezTo>
                  <a:cubicBezTo>
                    <a:pt x="6084622" y="875648"/>
                    <a:pt x="5128202" y="880728"/>
                    <a:pt x="4171783" y="876918"/>
                  </a:cubicBezTo>
                  <a:cubicBezTo>
                    <a:pt x="3668777" y="874378"/>
                    <a:pt x="3165771" y="875648"/>
                    <a:pt x="2662765" y="875648"/>
                  </a:cubicBezTo>
                  <a:cubicBezTo>
                    <a:pt x="2528158" y="875648"/>
                    <a:pt x="2400636" y="874378"/>
                    <a:pt x="2266028" y="874378"/>
                  </a:cubicBezTo>
                  <a:cubicBezTo>
                    <a:pt x="2032237" y="873108"/>
                    <a:pt x="1805530" y="876918"/>
                    <a:pt x="1571738" y="875648"/>
                  </a:cubicBezTo>
                  <a:cubicBezTo>
                    <a:pt x="1337947" y="874378"/>
                    <a:pt x="1097071" y="873108"/>
                    <a:pt x="863280" y="871838"/>
                  </a:cubicBezTo>
                  <a:cubicBezTo>
                    <a:pt x="622404" y="870568"/>
                    <a:pt x="232751" y="870568"/>
                    <a:pt x="41910" y="868028"/>
                  </a:cubicBezTo>
                  <a:cubicBezTo>
                    <a:pt x="17780" y="865488"/>
                    <a:pt x="19050" y="864218"/>
                    <a:pt x="19050" y="840953"/>
                  </a:cubicBezTo>
                  <a:cubicBezTo>
                    <a:pt x="19050" y="839097"/>
                    <a:pt x="19050" y="836622"/>
                    <a:pt x="19050" y="834766"/>
                  </a:cubicBezTo>
                  <a:cubicBezTo>
                    <a:pt x="19050" y="824868"/>
                    <a:pt x="19050" y="815587"/>
                    <a:pt x="19050" y="805689"/>
                  </a:cubicBezTo>
                  <a:cubicBezTo>
                    <a:pt x="19050" y="771044"/>
                    <a:pt x="19050" y="736398"/>
                    <a:pt x="19050" y="701753"/>
                  </a:cubicBezTo>
                  <a:cubicBezTo>
                    <a:pt x="19050" y="621326"/>
                    <a:pt x="19050" y="540900"/>
                    <a:pt x="19050" y="460473"/>
                  </a:cubicBezTo>
                  <a:cubicBezTo>
                    <a:pt x="19050" y="440057"/>
                    <a:pt x="19050" y="420260"/>
                    <a:pt x="17780" y="399844"/>
                  </a:cubicBezTo>
                  <a:cubicBezTo>
                    <a:pt x="12700" y="316324"/>
                    <a:pt x="12700" y="232804"/>
                    <a:pt x="8890" y="149903"/>
                  </a:cubicBezTo>
                  <a:cubicBezTo>
                    <a:pt x="8890" y="131962"/>
                    <a:pt x="7620" y="114020"/>
                    <a:pt x="7620" y="96079"/>
                  </a:cubicBezTo>
                  <a:cubicBezTo>
                    <a:pt x="3810" y="78138"/>
                    <a:pt x="0" y="48260"/>
                    <a:pt x="0" y="15240"/>
                  </a:cubicBezTo>
                  <a:close/>
                  <a:moveTo>
                    <a:pt x="8731333" y="855328"/>
                  </a:moveTo>
                  <a:cubicBezTo>
                    <a:pt x="8733873" y="830435"/>
                    <a:pt x="8732603" y="811257"/>
                    <a:pt x="8733873" y="791460"/>
                  </a:cubicBezTo>
                  <a:cubicBezTo>
                    <a:pt x="8735144" y="753721"/>
                    <a:pt x="8735144" y="715364"/>
                    <a:pt x="8736413" y="677625"/>
                  </a:cubicBezTo>
                  <a:cubicBezTo>
                    <a:pt x="8737683" y="595342"/>
                    <a:pt x="8738953" y="513679"/>
                    <a:pt x="8740223" y="431396"/>
                  </a:cubicBezTo>
                  <a:cubicBezTo>
                    <a:pt x="8742763" y="328697"/>
                    <a:pt x="8747844" y="226618"/>
                    <a:pt x="8749113" y="123919"/>
                  </a:cubicBezTo>
                  <a:cubicBezTo>
                    <a:pt x="8749113" y="107215"/>
                    <a:pt x="8750383" y="90511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5663"/>
                    <a:pt x="24130" y="83087"/>
                  </a:cubicBezTo>
                  <a:cubicBezTo>
                    <a:pt x="25400" y="92367"/>
                    <a:pt x="25400" y="101647"/>
                    <a:pt x="25400" y="110927"/>
                  </a:cubicBezTo>
                  <a:cubicBezTo>
                    <a:pt x="25400" y="149284"/>
                    <a:pt x="21590" y="187023"/>
                    <a:pt x="25400" y="225380"/>
                  </a:cubicBezTo>
                  <a:cubicBezTo>
                    <a:pt x="30480" y="271162"/>
                    <a:pt x="30480" y="316943"/>
                    <a:pt x="30480" y="362724"/>
                  </a:cubicBezTo>
                  <a:cubicBezTo>
                    <a:pt x="31750" y="436964"/>
                    <a:pt x="31750" y="511204"/>
                    <a:pt x="31750" y="585444"/>
                  </a:cubicBezTo>
                  <a:cubicBezTo>
                    <a:pt x="31750" y="658446"/>
                    <a:pt x="31750" y="731449"/>
                    <a:pt x="33020" y="804452"/>
                  </a:cubicBezTo>
                  <a:cubicBezTo>
                    <a:pt x="33020" y="811257"/>
                    <a:pt x="33020" y="818681"/>
                    <a:pt x="33020" y="825486"/>
                  </a:cubicBezTo>
                  <a:cubicBezTo>
                    <a:pt x="33020" y="831673"/>
                    <a:pt x="33020" y="838478"/>
                    <a:pt x="39370" y="847708"/>
                  </a:cubicBezTo>
                  <a:cubicBezTo>
                    <a:pt x="45720" y="851518"/>
                    <a:pt x="119398" y="851518"/>
                    <a:pt x="161905" y="852788"/>
                  </a:cubicBezTo>
                  <a:cubicBezTo>
                    <a:pt x="232751" y="854058"/>
                    <a:pt x="296512" y="854058"/>
                    <a:pt x="360274" y="854058"/>
                  </a:cubicBezTo>
                  <a:cubicBezTo>
                    <a:pt x="579896" y="851518"/>
                    <a:pt x="792434" y="852788"/>
                    <a:pt x="1012056" y="854058"/>
                  </a:cubicBezTo>
                  <a:cubicBezTo>
                    <a:pt x="1118325" y="854058"/>
                    <a:pt x="1231678" y="854058"/>
                    <a:pt x="1337947" y="855328"/>
                  </a:cubicBezTo>
                  <a:cubicBezTo>
                    <a:pt x="1451300" y="856598"/>
                    <a:pt x="1571738" y="861678"/>
                    <a:pt x="1685092" y="857868"/>
                  </a:cubicBezTo>
                  <a:cubicBezTo>
                    <a:pt x="1897629" y="851518"/>
                    <a:pt x="2124336" y="855328"/>
                    <a:pt x="2336874" y="855328"/>
                  </a:cubicBezTo>
                  <a:cubicBezTo>
                    <a:pt x="2478566" y="855328"/>
                    <a:pt x="2620258" y="859138"/>
                    <a:pt x="2761949" y="859138"/>
                  </a:cubicBezTo>
                  <a:cubicBezTo>
                    <a:pt x="2882387" y="859138"/>
                    <a:pt x="3009910" y="859138"/>
                    <a:pt x="3130348" y="857868"/>
                  </a:cubicBezTo>
                  <a:cubicBezTo>
                    <a:pt x="3704200" y="856598"/>
                    <a:pt x="4270967" y="855328"/>
                    <a:pt x="4837734" y="857868"/>
                  </a:cubicBezTo>
                  <a:cubicBezTo>
                    <a:pt x="5064441" y="859138"/>
                    <a:pt x="5291148" y="856598"/>
                    <a:pt x="5517855" y="856598"/>
                  </a:cubicBezTo>
                  <a:cubicBezTo>
                    <a:pt x="5737477" y="855328"/>
                    <a:pt x="5957099" y="851518"/>
                    <a:pt x="6176721" y="855328"/>
                  </a:cubicBezTo>
                  <a:cubicBezTo>
                    <a:pt x="6396343" y="859138"/>
                    <a:pt x="6623051" y="856598"/>
                    <a:pt x="6842673" y="860408"/>
                  </a:cubicBezTo>
                  <a:cubicBezTo>
                    <a:pt x="7069379" y="864218"/>
                    <a:pt x="7296086" y="859138"/>
                    <a:pt x="7522793" y="859138"/>
                  </a:cubicBezTo>
                  <a:cubicBezTo>
                    <a:pt x="7742416" y="859138"/>
                    <a:pt x="7969122" y="859138"/>
                    <a:pt x="8188744" y="860408"/>
                  </a:cubicBezTo>
                  <a:cubicBezTo>
                    <a:pt x="8408367" y="857868"/>
                    <a:pt x="8613820" y="855328"/>
                    <a:pt x="8731333" y="855328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895253" y="1600790"/>
            <a:ext cx="12271018" cy="3680318"/>
            <a:chOff x="0" y="0"/>
            <a:chExt cx="8770703" cy="263050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3970" y="17780"/>
              <a:ext cx="8740224" cy="2591135"/>
            </a:xfrm>
            <a:custGeom>
              <a:avLst/>
              <a:gdLst/>
              <a:ahLst/>
              <a:cxnLst/>
              <a:rect r="r" b="b" t="t" l="l"/>
              <a:pathLst>
                <a:path h="2591135" w="8740224">
                  <a:moveTo>
                    <a:pt x="8723713" y="2591135"/>
                  </a:moveTo>
                  <a:lnTo>
                    <a:pt x="15240" y="2583515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EFE9C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2540"/>
              <a:ext cx="8775783" cy="2635585"/>
            </a:xfrm>
            <a:custGeom>
              <a:avLst/>
              <a:gdLst/>
              <a:ahLst/>
              <a:cxnLst/>
              <a:rect r="r" b="b" t="t" l="l"/>
              <a:pathLst>
                <a:path h="2635585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95722"/>
                    <a:pt x="8774513" y="152311"/>
                    <a:pt x="8774513" y="208901"/>
                  </a:cubicBezTo>
                  <a:cubicBezTo>
                    <a:pt x="8774513" y="271553"/>
                    <a:pt x="8774513" y="334205"/>
                    <a:pt x="8774513" y="396858"/>
                  </a:cubicBezTo>
                  <a:cubicBezTo>
                    <a:pt x="8774513" y="534289"/>
                    <a:pt x="8773244" y="669699"/>
                    <a:pt x="8770703" y="807130"/>
                  </a:cubicBezTo>
                  <a:cubicBezTo>
                    <a:pt x="8768163" y="924351"/>
                    <a:pt x="8765623" y="1039551"/>
                    <a:pt x="8765623" y="1156771"/>
                  </a:cubicBezTo>
                  <a:cubicBezTo>
                    <a:pt x="8764353" y="1411423"/>
                    <a:pt x="8763083" y="1668096"/>
                    <a:pt x="8763083" y="1924769"/>
                  </a:cubicBezTo>
                  <a:cubicBezTo>
                    <a:pt x="8761813" y="2130916"/>
                    <a:pt x="8764353" y="2339084"/>
                    <a:pt x="8760544" y="2545231"/>
                  </a:cubicBezTo>
                  <a:cubicBezTo>
                    <a:pt x="8760544" y="2569484"/>
                    <a:pt x="8759273" y="2593675"/>
                    <a:pt x="8758003" y="2608915"/>
                  </a:cubicBezTo>
                  <a:cubicBezTo>
                    <a:pt x="8756733" y="2624155"/>
                    <a:pt x="8751653" y="2635585"/>
                    <a:pt x="8735144" y="2634315"/>
                  </a:cubicBezTo>
                  <a:cubicBezTo>
                    <a:pt x="8713553" y="2631775"/>
                    <a:pt x="8606735" y="2627965"/>
                    <a:pt x="8479213" y="2629235"/>
                  </a:cubicBezTo>
                  <a:cubicBezTo>
                    <a:pt x="7997461" y="2631775"/>
                    <a:pt x="7522793" y="2629235"/>
                    <a:pt x="7041042" y="2626695"/>
                  </a:cubicBezTo>
                  <a:cubicBezTo>
                    <a:pt x="6084622" y="2621615"/>
                    <a:pt x="5128202" y="2626695"/>
                    <a:pt x="4171783" y="2622885"/>
                  </a:cubicBezTo>
                  <a:cubicBezTo>
                    <a:pt x="3668777" y="2620345"/>
                    <a:pt x="3165771" y="2621615"/>
                    <a:pt x="2662765" y="2621615"/>
                  </a:cubicBezTo>
                  <a:cubicBezTo>
                    <a:pt x="2528158" y="2621615"/>
                    <a:pt x="2400636" y="2620345"/>
                    <a:pt x="2266028" y="2620345"/>
                  </a:cubicBezTo>
                  <a:cubicBezTo>
                    <a:pt x="2032237" y="2619075"/>
                    <a:pt x="1805530" y="2622885"/>
                    <a:pt x="1571738" y="2621615"/>
                  </a:cubicBezTo>
                  <a:cubicBezTo>
                    <a:pt x="1337947" y="2620345"/>
                    <a:pt x="1097071" y="2619075"/>
                    <a:pt x="863280" y="2617805"/>
                  </a:cubicBezTo>
                  <a:cubicBezTo>
                    <a:pt x="622404" y="2616535"/>
                    <a:pt x="232751" y="2616535"/>
                    <a:pt x="41910" y="2613995"/>
                  </a:cubicBezTo>
                  <a:cubicBezTo>
                    <a:pt x="17780" y="2611455"/>
                    <a:pt x="19050" y="2610185"/>
                    <a:pt x="19050" y="2579589"/>
                  </a:cubicBezTo>
                  <a:cubicBezTo>
                    <a:pt x="19050" y="2573526"/>
                    <a:pt x="19050" y="2565441"/>
                    <a:pt x="19050" y="2559378"/>
                  </a:cubicBezTo>
                  <a:cubicBezTo>
                    <a:pt x="19050" y="2527042"/>
                    <a:pt x="19050" y="2496726"/>
                    <a:pt x="19050" y="2464389"/>
                  </a:cubicBezTo>
                  <a:cubicBezTo>
                    <a:pt x="19050" y="2351210"/>
                    <a:pt x="19050" y="2238032"/>
                    <a:pt x="19050" y="2124853"/>
                  </a:cubicBezTo>
                  <a:cubicBezTo>
                    <a:pt x="19050" y="1862117"/>
                    <a:pt x="19050" y="1599381"/>
                    <a:pt x="19050" y="1336645"/>
                  </a:cubicBezTo>
                  <a:cubicBezTo>
                    <a:pt x="19050" y="1269950"/>
                    <a:pt x="19050" y="1205277"/>
                    <a:pt x="17780" y="1138582"/>
                  </a:cubicBezTo>
                  <a:cubicBezTo>
                    <a:pt x="12700" y="865741"/>
                    <a:pt x="12700" y="592899"/>
                    <a:pt x="8890" y="322079"/>
                  </a:cubicBezTo>
                  <a:cubicBezTo>
                    <a:pt x="8890" y="263469"/>
                    <a:pt x="7620" y="204858"/>
                    <a:pt x="7620" y="146248"/>
                  </a:cubicBezTo>
                  <a:cubicBezTo>
                    <a:pt x="3810" y="87638"/>
                    <a:pt x="0" y="48260"/>
                    <a:pt x="0" y="15240"/>
                  </a:cubicBezTo>
                  <a:close/>
                  <a:moveTo>
                    <a:pt x="8731333" y="2601295"/>
                  </a:moveTo>
                  <a:cubicBezTo>
                    <a:pt x="8733873" y="2545231"/>
                    <a:pt x="8732603" y="2482579"/>
                    <a:pt x="8733873" y="2417905"/>
                  </a:cubicBezTo>
                  <a:cubicBezTo>
                    <a:pt x="8735144" y="2294621"/>
                    <a:pt x="8735144" y="2169316"/>
                    <a:pt x="8736413" y="2046032"/>
                  </a:cubicBezTo>
                  <a:cubicBezTo>
                    <a:pt x="8737683" y="1777233"/>
                    <a:pt x="8738953" y="1510455"/>
                    <a:pt x="8740223" y="1241656"/>
                  </a:cubicBezTo>
                  <a:cubicBezTo>
                    <a:pt x="8742763" y="906162"/>
                    <a:pt x="8747844" y="572689"/>
                    <a:pt x="8749113" y="237195"/>
                  </a:cubicBezTo>
                  <a:cubicBezTo>
                    <a:pt x="8749113" y="182627"/>
                    <a:pt x="8750383" y="128059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9553"/>
                    <a:pt x="24130" y="103806"/>
                  </a:cubicBezTo>
                  <a:cubicBezTo>
                    <a:pt x="25400" y="134122"/>
                    <a:pt x="25400" y="164437"/>
                    <a:pt x="25400" y="194753"/>
                  </a:cubicBezTo>
                  <a:cubicBezTo>
                    <a:pt x="25400" y="320058"/>
                    <a:pt x="21590" y="443342"/>
                    <a:pt x="25400" y="568647"/>
                  </a:cubicBezTo>
                  <a:cubicBezTo>
                    <a:pt x="30480" y="718204"/>
                    <a:pt x="30480" y="867762"/>
                    <a:pt x="30480" y="1017319"/>
                  </a:cubicBezTo>
                  <a:cubicBezTo>
                    <a:pt x="31750" y="1259845"/>
                    <a:pt x="31750" y="1502371"/>
                    <a:pt x="31750" y="1744896"/>
                  </a:cubicBezTo>
                  <a:cubicBezTo>
                    <a:pt x="31750" y="1983380"/>
                    <a:pt x="31750" y="2221863"/>
                    <a:pt x="33020" y="2460347"/>
                  </a:cubicBezTo>
                  <a:cubicBezTo>
                    <a:pt x="33020" y="2482579"/>
                    <a:pt x="33020" y="2506831"/>
                    <a:pt x="33020" y="2529063"/>
                  </a:cubicBezTo>
                  <a:cubicBezTo>
                    <a:pt x="33020" y="2549273"/>
                    <a:pt x="33020" y="2571505"/>
                    <a:pt x="39370" y="2593675"/>
                  </a:cubicBezTo>
                  <a:cubicBezTo>
                    <a:pt x="45720" y="2597485"/>
                    <a:pt x="119398" y="2597485"/>
                    <a:pt x="161905" y="2598755"/>
                  </a:cubicBezTo>
                  <a:cubicBezTo>
                    <a:pt x="232751" y="2600025"/>
                    <a:pt x="296512" y="2600025"/>
                    <a:pt x="360274" y="2600025"/>
                  </a:cubicBezTo>
                  <a:cubicBezTo>
                    <a:pt x="579896" y="2597485"/>
                    <a:pt x="792434" y="2598755"/>
                    <a:pt x="1012056" y="2600025"/>
                  </a:cubicBezTo>
                  <a:cubicBezTo>
                    <a:pt x="1118325" y="2600025"/>
                    <a:pt x="1231678" y="2600025"/>
                    <a:pt x="1337947" y="2601295"/>
                  </a:cubicBezTo>
                  <a:cubicBezTo>
                    <a:pt x="1451300" y="2602565"/>
                    <a:pt x="1571738" y="2607645"/>
                    <a:pt x="1685092" y="2603835"/>
                  </a:cubicBezTo>
                  <a:cubicBezTo>
                    <a:pt x="1897629" y="2597485"/>
                    <a:pt x="2124336" y="2601295"/>
                    <a:pt x="2336874" y="2601295"/>
                  </a:cubicBezTo>
                  <a:cubicBezTo>
                    <a:pt x="2478566" y="2601295"/>
                    <a:pt x="2620258" y="2605105"/>
                    <a:pt x="2761949" y="2605105"/>
                  </a:cubicBezTo>
                  <a:cubicBezTo>
                    <a:pt x="2882387" y="2605105"/>
                    <a:pt x="3009910" y="2605105"/>
                    <a:pt x="3130348" y="2603835"/>
                  </a:cubicBezTo>
                  <a:cubicBezTo>
                    <a:pt x="3704200" y="2602565"/>
                    <a:pt x="4270967" y="2601295"/>
                    <a:pt x="4837734" y="2603835"/>
                  </a:cubicBezTo>
                  <a:cubicBezTo>
                    <a:pt x="5064441" y="2605105"/>
                    <a:pt x="5291148" y="2602565"/>
                    <a:pt x="5517855" y="2602565"/>
                  </a:cubicBezTo>
                  <a:cubicBezTo>
                    <a:pt x="5737477" y="2601295"/>
                    <a:pt x="5957099" y="2597485"/>
                    <a:pt x="6176721" y="2601295"/>
                  </a:cubicBezTo>
                  <a:cubicBezTo>
                    <a:pt x="6396343" y="2605105"/>
                    <a:pt x="6623051" y="2602565"/>
                    <a:pt x="6842673" y="2606375"/>
                  </a:cubicBezTo>
                  <a:cubicBezTo>
                    <a:pt x="7069379" y="2610185"/>
                    <a:pt x="7296086" y="2605105"/>
                    <a:pt x="7522793" y="2605105"/>
                  </a:cubicBezTo>
                  <a:cubicBezTo>
                    <a:pt x="7742416" y="2605105"/>
                    <a:pt x="7969122" y="2605105"/>
                    <a:pt x="8188744" y="2606375"/>
                  </a:cubicBezTo>
                  <a:cubicBezTo>
                    <a:pt x="8408367" y="2603835"/>
                    <a:pt x="8613820" y="2601295"/>
                    <a:pt x="8731333" y="2601295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895253" y="1592663"/>
            <a:ext cx="12271018" cy="1237549"/>
            <a:chOff x="0" y="0"/>
            <a:chExt cx="8770703" cy="88453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3970" y="17780"/>
              <a:ext cx="8740224" cy="845168"/>
            </a:xfrm>
            <a:custGeom>
              <a:avLst/>
              <a:gdLst/>
              <a:ahLst/>
              <a:cxnLst/>
              <a:rect r="r" b="b" t="t" l="l"/>
              <a:pathLst>
                <a:path h="845168" w="8740224">
                  <a:moveTo>
                    <a:pt x="8723713" y="845168"/>
                  </a:moveTo>
                  <a:lnTo>
                    <a:pt x="15240" y="837548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-2540"/>
              <a:ext cx="8775783" cy="889618"/>
            </a:xfrm>
            <a:custGeom>
              <a:avLst/>
              <a:gdLst/>
              <a:ahLst/>
              <a:cxnLst/>
              <a:rect r="r" b="b" t="t" l="l"/>
              <a:pathLst>
                <a:path h="889618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80612"/>
                    <a:pt x="8774513" y="97935"/>
                    <a:pt x="8774513" y="115258"/>
                  </a:cubicBezTo>
                  <a:cubicBezTo>
                    <a:pt x="8774513" y="134436"/>
                    <a:pt x="8774513" y="153615"/>
                    <a:pt x="8774513" y="172794"/>
                  </a:cubicBezTo>
                  <a:cubicBezTo>
                    <a:pt x="8774513" y="214863"/>
                    <a:pt x="8773244" y="256314"/>
                    <a:pt x="8770703" y="298383"/>
                  </a:cubicBezTo>
                  <a:cubicBezTo>
                    <a:pt x="8768163" y="334265"/>
                    <a:pt x="8765623" y="369529"/>
                    <a:pt x="8765623" y="405412"/>
                  </a:cubicBezTo>
                  <a:cubicBezTo>
                    <a:pt x="8764353" y="483364"/>
                    <a:pt x="8763083" y="561934"/>
                    <a:pt x="8763083" y="640505"/>
                  </a:cubicBezTo>
                  <a:cubicBezTo>
                    <a:pt x="8761813" y="703609"/>
                    <a:pt x="8764353" y="767332"/>
                    <a:pt x="8760544" y="830435"/>
                  </a:cubicBezTo>
                  <a:cubicBezTo>
                    <a:pt x="8760544" y="837859"/>
                    <a:pt x="8759273" y="847708"/>
                    <a:pt x="8758003" y="862948"/>
                  </a:cubicBezTo>
                  <a:cubicBezTo>
                    <a:pt x="8756733" y="878188"/>
                    <a:pt x="8751653" y="889618"/>
                    <a:pt x="8735144" y="888348"/>
                  </a:cubicBezTo>
                  <a:cubicBezTo>
                    <a:pt x="8713553" y="885808"/>
                    <a:pt x="8606735" y="881998"/>
                    <a:pt x="8479213" y="883268"/>
                  </a:cubicBezTo>
                  <a:cubicBezTo>
                    <a:pt x="7997461" y="885808"/>
                    <a:pt x="7522793" y="883268"/>
                    <a:pt x="7041042" y="880728"/>
                  </a:cubicBezTo>
                  <a:cubicBezTo>
                    <a:pt x="6084622" y="875648"/>
                    <a:pt x="5128202" y="880728"/>
                    <a:pt x="4171783" y="876918"/>
                  </a:cubicBezTo>
                  <a:cubicBezTo>
                    <a:pt x="3668777" y="874378"/>
                    <a:pt x="3165771" y="875648"/>
                    <a:pt x="2662765" y="875648"/>
                  </a:cubicBezTo>
                  <a:cubicBezTo>
                    <a:pt x="2528158" y="875648"/>
                    <a:pt x="2400636" y="874378"/>
                    <a:pt x="2266028" y="874378"/>
                  </a:cubicBezTo>
                  <a:cubicBezTo>
                    <a:pt x="2032237" y="873108"/>
                    <a:pt x="1805530" y="876918"/>
                    <a:pt x="1571738" y="875648"/>
                  </a:cubicBezTo>
                  <a:cubicBezTo>
                    <a:pt x="1337947" y="874378"/>
                    <a:pt x="1097071" y="873108"/>
                    <a:pt x="863280" y="871838"/>
                  </a:cubicBezTo>
                  <a:cubicBezTo>
                    <a:pt x="622404" y="870568"/>
                    <a:pt x="232751" y="870568"/>
                    <a:pt x="41910" y="868028"/>
                  </a:cubicBezTo>
                  <a:cubicBezTo>
                    <a:pt x="17780" y="865488"/>
                    <a:pt x="19050" y="864218"/>
                    <a:pt x="19050" y="840953"/>
                  </a:cubicBezTo>
                  <a:cubicBezTo>
                    <a:pt x="19050" y="839097"/>
                    <a:pt x="19050" y="836622"/>
                    <a:pt x="19050" y="834766"/>
                  </a:cubicBezTo>
                  <a:cubicBezTo>
                    <a:pt x="19050" y="824868"/>
                    <a:pt x="19050" y="815587"/>
                    <a:pt x="19050" y="805689"/>
                  </a:cubicBezTo>
                  <a:cubicBezTo>
                    <a:pt x="19050" y="771044"/>
                    <a:pt x="19050" y="736398"/>
                    <a:pt x="19050" y="701753"/>
                  </a:cubicBezTo>
                  <a:cubicBezTo>
                    <a:pt x="19050" y="621326"/>
                    <a:pt x="19050" y="540900"/>
                    <a:pt x="19050" y="460473"/>
                  </a:cubicBezTo>
                  <a:cubicBezTo>
                    <a:pt x="19050" y="440057"/>
                    <a:pt x="19050" y="420260"/>
                    <a:pt x="17780" y="399844"/>
                  </a:cubicBezTo>
                  <a:cubicBezTo>
                    <a:pt x="12700" y="316324"/>
                    <a:pt x="12700" y="232804"/>
                    <a:pt x="8890" y="149903"/>
                  </a:cubicBezTo>
                  <a:cubicBezTo>
                    <a:pt x="8890" y="131962"/>
                    <a:pt x="7620" y="114020"/>
                    <a:pt x="7620" y="96079"/>
                  </a:cubicBezTo>
                  <a:cubicBezTo>
                    <a:pt x="3810" y="78138"/>
                    <a:pt x="0" y="48260"/>
                    <a:pt x="0" y="15240"/>
                  </a:cubicBezTo>
                  <a:close/>
                  <a:moveTo>
                    <a:pt x="8731333" y="855328"/>
                  </a:moveTo>
                  <a:cubicBezTo>
                    <a:pt x="8733873" y="830435"/>
                    <a:pt x="8732603" y="811257"/>
                    <a:pt x="8733873" y="791460"/>
                  </a:cubicBezTo>
                  <a:cubicBezTo>
                    <a:pt x="8735144" y="753721"/>
                    <a:pt x="8735144" y="715364"/>
                    <a:pt x="8736413" y="677625"/>
                  </a:cubicBezTo>
                  <a:cubicBezTo>
                    <a:pt x="8737683" y="595342"/>
                    <a:pt x="8738953" y="513679"/>
                    <a:pt x="8740223" y="431396"/>
                  </a:cubicBezTo>
                  <a:cubicBezTo>
                    <a:pt x="8742763" y="328697"/>
                    <a:pt x="8747844" y="226618"/>
                    <a:pt x="8749113" y="123919"/>
                  </a:cubicBezTo>
                  <a:cubicBezTo>
                    <a:pt x="8749113" y="107215"/>
                    <a:pt x="8750383" y="90511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5663"/>
                    <a:pt x="24130" y="83087"/>
                  </a:cubicBezTo>
                  <a:cubicBezTo>
                    <a:pt x="25400" y="92367"/>
                    <a:pt x="25400" y="101647"/>
                    <a:pt x="25400" y="110927"/>
                  </a:cubicBezTo>
                  <a:cubicBezTo>
                    <a:pt x="25400" y="149284"/>
                    <a:pt x="21590" y="187023"/>
                    <a:pt x="25400" y="225380"/>
                  </a:cubicBezTo>
                  <a:cubicBezTo>
                    <a:pt x="30480" y="271162"/>
                    <a:pt x="30480" y="316943"/>
                    <a:pt x="30480" y="362724"/>
                  </a:cubicBezTo>
                  <a:cubicBezTo>
                    <a:pt x="31750" y="436964"/>
                    <a:pt x="31750" y="511204"/>
                    <a:pt x="31750" y="585444"/>
                  </a:cubicBezTo>
                  <a:cubicBezTo>
                    <a:pt x="31750" y="658446"/>
                    <a:pt x="31750" y="731449"/>
                    <a:pt x="33020" y="804452"/>
                  </a:cubicBezTo>
                  <a:cubicBezTo>
                    <a:pt x="33020" y="811257"/>
                    <a:pt x="33020" y="818681"/>
                    <a:pt x="33020" y="825486"/>
                  </a:cubicBezTo>
                  <a:cubicBezTo>
                    <a:pt x="33020" y="831673"/>
                    <a:pt x="33020" y="838478"/>
                    <a:pt x="39370" y="847708"/>
                  </a:cubicBezTo>
                  <a:cubicBezTo>
                    <a:pt x="45720" y="851518"/>
                    <a:pt x="119398" y="851518"/>
                    <a:pt x="161905" y="852788"/>
                  </a:cubicBezTo>
                  <a:cubicBezTo>
                    <a:pt x="232751" y="854058"/>
                    <a:pt x="296512" y="854058"/>
                    <a:pt x="360274" y="854058"/>
                  </a:cubicBezTo>
                  <a:cubicBezTo>
                    <a:pt x="579896" y="851518"/>
                    <a:pt x="792434" y="852788"/>
                    <a:pt x="1012056" y="854058"/>
                  </a:cubicBezTo>
                  <a:cubicBezTo>
                    <a:pt x="1118325" y="854058"/>
                    <a:pt x="1231678" y="854058"/>
                    <a:pt x="1337947" y="855328"/>
                  </a:cubicBezTo>
                  <a:cubicBezTo>
                    <a:pt x="1451300" y="856598"/>
                    <a:pt x="1571738" y="861678"/>
                    <a:pt x="1685092" y="857868"/>
                  </a:cubicBezTo>
                  <a:cubicBezTo>
                    <a:pt x="1897629" y="851518"/>
                    <a:pt x="2124336" y="855328"/>
                    <a:pt x="2336874" y="855328"/>
                  </a:cubicBezTo>
                  <a:cubicBezTo>
                    <a:pt x="2478566" y="855328"/>
                    <a:pt x="2620258" y="859138"/>
                    <a:pt x="2761949" y="859138"/>
                  </a:cubicBezTo>
                  <a:cubicBezTo>
                    <a:pt x="2882387" y="859138"/>
                    <a:pt x="3009910" y="859138"/>
                    <a:pt x="3130348" y="857868"/>
                  </a:cubicBezTo>
                  <a:cubicBezTo>
                    <a:pt x="3704200" y="856598"/>
                    <a:pt x="4270967" y="855328"/>
                    <a:pt x="4837734" y="857868"/>
                  </a:cubicBezTo>
                  <a:cubicBezTo>
                    <a:pt x="5064441" y="859138"/>
                    <a:pt x="5291148" y="856598"/>
                    <a:pt x="5517855" y="856598"/>
                  </a:cubicBezTo>
                  <a:cubicBezTo>
                    <a:pt x="5737477" y="855328"/>
                    <a:pt x="5957099" y="851518"/>
                    <a:pt x="6176721" y="855328"/>
                  </a:cubicBezTo>
                  <a:cubicBezTo>
                    <a:pt x="6396343" y="859138"/>
                    <a:pt x="6623051" y="856598"/>
                    <a:pt x="6842673" y="860408"/>
                  </a:cubicBezTo>
                  <a:cubicBezTo>
                    <a:pt x="7069379" y="864218"/>
                    <a:pt x="7296086" y="859138"/>
                    <a:pt x="7522793" y="859138"/>
                  </a:cubicBezTo>
                  <a:cubicBezTo>
                    <a:pt x="7742416" y="859138"/>
                    <a:pt x="7969122" y="859138"/>
                    <a:pt x="8188744" y="860408"/>
                  </a:cubicBezTo>
                  <a:cubicBezTo>
                    <a:pt x="8408367" y="857868"/>
                    <a:pt x="8613820" y="855328"/>
                    <a:pt x="8731333" y="855328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121728" y="4981265"/>
            <a:ext cx="12271018" cy="3680318"/>
            <a:chOff x="0" y="0"/>
            <a:chExt cx="8770703" cy="263050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3970" y="17780"/>
              <a:ext cx="8740224" cy="2591135"/>
            </a:xfrm>
            <a:custGeom>
              <a:avLst/>
              <a:gdLst/>
              <a:ahLst/>
              <a:cxnLst/>
              <a:rect r="r" b="b" t="t" l="l"/>
              <a:pathLst>
                <a:path h="2591135" w="8740224">
                  <a:moveTo>
                    <a:pt x="8723713" y="2591135"/>
                  </a:moveTo>
                  <a:lnTo>
                    <a:pt x="15240" y="2583515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EFE9C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-2540"/>
              <a:ext cx="8775783" cy="2635585"/>
            </a:xfrm>
            <a:custGeom>
              <a:avLst/>
              <a:gdLst/>
              <a:ahLst/>
              <a:cxnLst/>
              <a:rect r="r" b="b" t="t" l="l"/>
              <a:pathLst>
                <a:path h="2635585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95722"/>
                    <a:pt x="8774513" y="152311"/>
                    <a:pt x="8774513" y="208901"/>
                  </a:cubicBezTo>
                  <a:cubicBezTo>
                    <a:pt x="8774513" y="271553"/>
                    <a:pt x="8774513" y="334205"/>
                    <a:pt x="8774513" y="396858"/>
                  </a:cubicBezTo>
                  <a:cubicBezTo>
                    <a:pt x="8774513" y="534289"/>
                    <a:pt x="8773244" y="669699"/>
                    <a:pt x="8770703" y="807130"/>
                  </a:cubicBezTo>
                  <a:cubicBezTo>
                    <a:pt x="8768163" y="924351"/>
                    <a:pt x="8765623" y="1039551"/>
                    <a:pt x="8765623" y="1156771"/>
                  </a:cubicBezTo>
                  <a:cubicBezTo>
                    <a:pt x="8764353" y="1411423"/>
                    <a:pt x="8763083" y="1668096"/>
                    <a:pt x="8763083" y="1924769"/>
                  </a:cubicBezTo>
                  <a:cubicBezTo>
                    <a:pt x="8761813" y="2130916"/>
                    <a:pt x="8764353" y="2339084"/>
                    <a:pt x="8760544" y="2545231"/>
                  </a:cubicBezTo>
                  <a:cubicBezTo>
                    <a:pt x="8760544" y="2569484"/>
                    <a:pt x="8759273" y="2593675"/>
                    <a:pt x="8758003" y="2608915"/>
                  </a:cubicBezTo>
                  <a:cubicBezTo>
                    <a:pt x="8756733" y="2624155"/>
                    <a:pt x="8751653" y="2635585"/>
                    <a:pt x="8735144" y="2634315"/>
                  </a:cubicBezTo>
                  <a:cubicBezTo>
                    <a:pt x="8713553" y="2631775"/>
                    <a:pt x="8606735" y="2627965"/>
                    <a:pt x="8479213" y="2629235"/>
                  </a:cubicBezTo>
                  <a:cubicBezTo>
                    <a:pt x="7997461" y="2631775"/>
                    <a:pt x="7522793" y="2629235"/>
                    <a:pt x="7041042" y="2626695"/>
                  </a:cubicBezTo>
                  <a:cubicBezTo>
                    <a:pt x="6084622" y="2621615"/>
                    <a:pt x="5128202" y="2626695"/>
                    <a:pt x="4171783" y="2622885"/>
                  </a:cubicBezTo>
                  <a:cubicBezTo>
                    <a:pt x="3668777" y="2620345"/>
                    <a:pt x="3165771" y="2621615"/>
                    <a:pt x="2662765" y="2621615"/>
                  </a:cubicBezTo>
                  <a:cubicBezTo>
                    <a:pt x="2528158" y="2621615"/>
                    <a:pt x="2400636" y="2620345"/>
                    <a:pt x="2266028" y="2620345"/>
                  </a:cubicBezTo>
                  <a:cubicBezTo>
                    <a:pt x="2032237" y="2619075"/>
                    <a:pt x="1805530" y="2622885"/>
                    <a:pt x="1571738" y="2621615"/>
                  </a:cubicBezTo>
                  <a:cubicBezTo>
                    <a:pt x="1337947" y="2620345"/>
                    <a:pt x="1097071" y="2619075"/>
                    <a:pt x="863280" y="2617805"/>
                  </a:cubicBezTo>
                  <a:cubicBezTo>
                    <a:pt x="622404" y="2616535"/>
                    <a:pt x="232751" y="2616535"/>
                    <a:pt x="41910" y="2613995"/>
                  </a:cubicBezTo>
                  <a:cubicBezTo>
                    <a:pt x="17780" y="2611455"/>
                    <a:pt x="19050" y="2610185"/>
                    <a:pt x="19050" y="2579589"/>
                  </a:cubicBezTo>
                  <a:cubicBezTo>
                    <a:pt x="19050" y="2573526"/>
                    <a:pt x="19050" y="2565441"/>
                    <a:pt x="19050" y="2559378"/>
                  </a:cubicBezTo>
                  <a:cubicBezTo>
                    <a:pt x="19050" y="2527042"/>
                    <a:pt x="19050" y="2496726"/>
                    <a:pt x="19050" y="2464389"/>
                  </a:cubicBezTo>
                  <a:cubicBezTo>
                    <a:pt x="19050" y="2351210"/>
                    <a:pt x="19050" y="2238032"/>
                    <a:pt x="19050" y="2124853"/>
                  </a:cubicBezTo>
                  <a:cubicBezTo>
                    <a:pt x="19050" y="1862117"/>
                    <a:pt x="19050" y="1599381"/>
                    <a:pt x="19050" y="1336645"/>
                  </a:cubicBezTo>
                  <a:cubicBezTo>
                    <a:pt x="19050" y="1269950"/>
                    <a:pt x="19050" y="1205277"/>
                    <a:pt x="17780" y="1138582"/>
                  </a:cubicBezTo>
                  <a:cubicBezTo>
                    <a:pt x="12700" y="865741"/>
                    <a:pt x="12700" y="592899"/>
                    <a:pt x="8890" y="322079"/>
                  </a:cubicBezTo>
                  <a:cubicBezTo>
                    <a:pt x="8890" y="263469"/>
                    <a:pt x="7620" y="204858"/>
                    <a:pt x="7620" y="146248"/>
                  </a:cubicBezTo>
                  <a:cubicBezTo>
                    <a:pt x="3810" y="87638"/>
                    <a:pt x="0" y="48260"/>
                    <a:pt x="0" y="15240"/>
                  </a:cubicBezTo>
                  <a:close/>
                  <a:moveTo>
                    <a:pt x="8731333" y="2601295"/>
                  </a:moveTo>
                  <a:cubicBezTo>
                    <a:pt x="8733873" y="2545231"/>
                    <a:pt x="8732603" y="2482579"/>
                    <a:pt x="8733873" y="2417905"/>
                  </a:cubicBezTo>
                  <a:cubicBezTo>
                    <a:pt x="8735144" y="2294621"/>
                    <a:pt x="8735144" y="2169316"/>
                    <a:pt x="8736413" y="2046032"/>
                  </a:cubicBezTo>
                  <a:cubicBezTo>
                    <a:pt x="8737683" y="1777233"/>
                    <a:pt x="8738953" y="1510455"/>
                    <a:pt x="8740223" y="1241656"/>
                  </a:cubicBezTo>
                  <a:cubicBezTo>
                    <a:pt x="8742763" y="906162"/>
                    <a:pt x="8747844" y="572689"/>
                    <a:pt x="8749113" y="237195"/>
                  </a:cubicBezTo>
                  <a:cubicBezTo>
                    <a:pt x="8749113" y="182627"/>
                    <a:pt x="8750383" y="128059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9553"/>
                    <a:pt x="24130" y="103806"/>
                  </a:cubicBezTo>
                  <a:cubicBezTo>
                    <a:pt x="25400" y="134122"/>
                    <a:pt x="25400" y="164437"/>
                    <a:pt x="25400" y="194753"/>
                  </a:cubicBezTo>
                  <a:cubicBezTo>
                    <a:pt x="25400" y="320058"/>
                    <a:pt x="21590" y="443342"/>
                    <a:pt x="25400" y="568647"/>
                  </a:cubicBezTo>
                  <a:cubicBezTo>
                    <a:pt x="30480" y="718204"/>
                    <a:pt x="30480" y="867762"/>
                    <a:pt x="30480" y="1017319"/>
                  </a:cubicBezTo>
                  <a:cubicBezTo>
                    <a:pt x="31750" y="1259845"/>
                    <a:pt x="31750" y="1502371"/>
                    <a:pt x="31750" y="1744896"/>
                  </a:cubicBezTo>
                  <a:cubicBezTo>
                    <a:pt x="31750" y="1983380"/>
                    <a:pt x="31750" y="2221863"/>
                    <a:pt x="33020" y="2460347"/>
                  </a:cubicBezTo>
                  <a:cubicBezTo>
                    <a:pt x="33020" y="2482579"/>
                    <a:pt x="33020" y="2506831"/>
                    <a:pt x="33020" y="2529063"/>
                  </a:cubicBezTo>
                  <a:cubicBezTo>
                    <a:pt x="33020" y="2549273"/>
                    <a:pt x="33020" y="2571505"/>
                    <a:pt x="39370" y="2593675"/>
                  </a:cubicBezTo>
                  <a:cubicBezTo>
                    <a:pt x="45720" y="2597485"/>
                    <a:pt x="119398" y="2597485"/>
                    <a:pt x="161905" y="2598755"/>
                  </a:cubicBezTo>
                  <a:cubicBezTo>
                    <a:pt x="232751" y="2600025"/>
                    <a:pt x="296512" y="2600025"/>
                    <a:pt x="360274" y="2600025"/>
                  </a:cubicBezTo>
                  <a:cubicBezTo>
                    <a:pt x="579896" y="2597485"/>
                    <a:pt x="792434" y="2598755"/>
                    <a:pt x="1012056" y="2600025"/>
                  </a:cubicBezTo>
                  <a:cubicBezTo>
                    <a:pt x="1118325" y="2600025"/>
                    <a:pt x="1231678" y="2600025"/>
                    <a:pt x="1337947" y="2601295"/>
                  </a:cubicBezTo>
                  <a:cubicBezTo>
                    <a:pt x="1451300" y="2602565"/>
                    <a:pt x="1571738" y="2607645"/>
                    <a:pt x="1685092" y="2603835"/>
                  </a:cubicBezTo>
                  <a:cubicBezTo>
                    <a:pt x="1897629" y="2597485"/>
                    <a:pt x="2124336" y="2601295"/>
                    <a:pt x="2336874" y="2601295"/>
                  </a:cubicBezTo>
                  <a:cubicBezTo>
                    <a:pt x="2478566" y="2601295"/>
                    <a:pt x="2620258" y="2605105"/>
                    <a:pt x="2761949" y="2605105"/>
                  </a:cubicBezTo>
                  <a:cubicBezTo>
                    <a:pt x="2882387" y="2605105"/>
                    <a:pt x="3009910" y="2605105"/>
                    <a:pt x="3130348" y="2603835"/>
                  </a:cubicBezTo>
                  <a:cubicBezTo>
                    <a:pt x="3704200" y="2602565"/>
                    <a:pt x="4270967" y="2601295"/>
                    <a:pt x="4837734" y="2603835"/>
                  </a:cubicBezTo>
                  <a:cubicBezTo>
                    <a:pt x="5064441" y="2605105"/>
                    <a:pt x="5291148" y="2602565"/>
                    <a:pt x="5517855" y="2602565"/>
                  </a:cubicBezTo>
                  <a:cubicBezTo>
                    <a:pt x="5737477" y="2601295"/>
                    <a:pt x="5957099" y="2597485"/>
                    <a:pt x="6176721" y="2601295"/>
                  </a:cubicBezTo>
                  <a:cubicBezTo>
                    <a:pt x="6396343" y="2605105"/>
                    <a:pt x="6623051" y="2602565"/>
                    <a:pt x="6842673" y="2606375"/>
                  </a:cubicBezTo>
                  <a:cubicBezTo>
                    <a:pt x="7069379" y="2610185"/>
                    <a:pt x="7296086" y="2605105"/>
                    <a:pt x="7522793" y="2605105"/>
                  </a:cubicBezTo>
                  <a:cubicBezTo>
                    <a:pt x="7742416" y="2605105"/>
                    <a:pt x="7969122" y="2605105"/>
                    <a:pt x="8188744" y="2606375"/>
                  </a:cubicBezTo>
                  <a:cubicBezTo>
                    <a:pt x="8408367" y="2603835"/>
                    <a:pt x="8613820" y="2601295"/>
                    <a:pt x="8731333" y="2601295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4121728" y="4981265"/>
            <a:ext cx="12271018" cy="1237549"/>
            <a:chOff x="0" y="0"/>
            <a:chExt cx="8770703" cy="88453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3970" y="17780"/>
              <a:ext cx="8740224" cy="845168"/>
            </a:xfrm>
            <a:custGeom>
              <a:avLst/>
              <a:gdLst/>
              <a:ahLst/>
              <a:cxnLst/>
              <a:rect r="r" b="b" t="t" l="l"/>
              <a:pathLst>
                <a:path h="845168" w="8740224">
                  <a:moveTo>
                    <a:pt x="8723713" y="845168"/>
                  </a:moveTo>
                  <a:lnTo>
                    <a:pt x="15240" y="837548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9D432A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-2540"/>
              <a:ext cx="8775783" cy="889618"/>
            </a:xfrm>
            <a:custGeom>
              <a:avLst/>
              <a:gdLst/>
              <a:ahLst/>
              <a:cxnLst/>
              <a:rect r="r" b="b" t="t" l="l"/>
              <a:pathLst>
                <a:path h="889618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80612"/>
                    <a:pt x="8774513" y="97935"/>
                    <a:pt x="8774513" y="115258"/>
                  </a:cubicBezTo>
                  <a:cubicBezTo>
                    <a:pt x="8774513" y="134436"/>
                    <a:pt x="8774513" y="153615"/>
                    <a:pt x="8774513" y="172794"/>
                  </a:cubicBezTo>
                  <a:cubicBezTo>
                    <a:pt x="8774513" y="214863"/>
                    <a:pt x="8773244" y="256314"/>
                    <a:pt x="8770703" y="298383"/>
                  </a:cubicBezTo>
                  <a:cubicBezTo>
                    <a:pt x="8768163" y="334265"/>
                    <a:pt x="8765623" y="369529"/>
                    <a:pt x="8765623" y="405412"/>
                  </a:cubicBezTo>
                  <a:cubicBezTo>
                    <a:pt x="8764353" y="483364"/>
                    <a:pt x="8763083" y="561934"/>
                    <a:pt x="8763083" y="640505"/>
                  </a:cubicBezTo>
                  <a:cubicBezTo>
                    <a:pt x="8761813" y="703609"/>
                    <a:pt x="8764353" y="767332"/>
                    <a:pt x="8760544" y="830435"/>
                  </a:cubicBezTo>
                  <a:cubicBezTo>
                    <a:pt x="8760544" y="837859"/>
                    <a:pt x="8759273" y="847708"/>
                    <a:pt x="8758003" y="862948"/>
                  </a:cubicBezTo>
                  <a:cubicBezTo>
                    <a:pt x="8756733" y="878188"/>
                    <a:pt x="8751653" y="889618"/>
                    <a:pt x="8735144" y="888348"/>
                  </a:cubicBezTo>
                  <a:cubicBezTo>
                    <a:pt x="8713553" y="885808"/>
                    <a:pt x="8606735" y="881998"/>
                    <a:pt x="8479213" y="883268"/>
                  </a:cubicBezTo>
                  <a:cubicBezTo>
                    <a:pt x="7997461" y="885808"/>
                    <a:pt x="7522793" y="883268"/>
                    <a:pt x="7041042" y="880728"/>
                  </a:cubicBezTo>
                  <a:cubicBezTo>
                    <a:pt x="6084622" y="875648"/>
                    <a:pt x="5128202" y="880728"/>
                    <a:pt x="4171783" y="876918"/>
                  </a:cubicBezTo>
                  <a:cubicBezTo>
                    <a:pt x="3668777" y="874378"/>
                    <a:pt x="3165771" y="875648"/>
                    <a:pt x="2662765" y="875648"/>
                  </a:cubicBezTo>
                  <a:cubicBezTo>
                    <a:pt x="2528158" y="875648"/>
                    <a:pt x="2400636" y="874378"/>
                    <a:pt x="2266028" y="874378"/>
                  </a:cubicBezTo>
                  <a:cubicBezTo>
                    <a:pt x="2032237" y="873108"/>
                    <a:pt x="1805530" y="876918"/>
                    <a:pt x="1571738" y="875648"/>
                  </a:cubicBezTo>
                  <a:cubicBezTo>
                    <a:pt x="1337947" y="874378"/>
                    <a:pt x="1097071" y="873108"/>
                    <a:pt x="863280" y="871838"/>
                  </a:cubicBezTo>
                  <a:cubicBezTo>
                    <a:pt x="622404" y="870568"/>
                    <a:pt x="232751" y="870568"/>
                    <a:pt x="41910" y="868028"/>
                  </a:cubicBezTo>
                  <a:cubicBezTo>
                    <a:pt x="17780" y="865488"/>
                    <a:pt x="19050" y="864218"/>
                    <a:pt x="19050" y="840953"/>
                  </a:cubicBezTo>
                  <a:cubicBezTo>
                    <a:pt x="19050" y="839097"/>
                    <a:pt x="19050" y="836622"/>
                    <a:pt x="19050" y="834766"/>
                  </a:cubicBezTo>
                  <a:cubicBezTo>
                    <a:pt x="19050" y="824868"/>
                    <a:pt x="19050" y="815587"/>
                    <a:pt x="19050" y="805689"/>
                  </a:cubicBezTo>
                  <a:cubicBezTo>
                    <a:pt x="19050" y="771044"/>
                    <a:pt x="19050" y="736398"/>
                    <a:pt x="19050" y="701753"/>
                  </a:cubicBezTo>
                  <a:cubicBezTo>
                    <a:pt x="19050" y="621326"/>
                    <a:pt x="19050" y="540900"/>
                    <a:pt x="19050" y="460473"/>
                  </a:cubicBezTo>
                  <a:cubicBezTo>
                    <a:pt x="19050" y="440057"/>
                    <a:pt x="19050" y="420260"/>
                    <a:pt x="17780" y="399844"/>
                  </a:cubicBezTo>
                  <a:cubicBezTo>
                    <a:pt x="12700" y="316324"/>
                    <a:pt x="12700" y="232804"/>
                    <a:pt x="8890" y="149903"/>
                  </a:cubicBezTo>
                  <a:cubicBezTo>
                    <a:pt x="8890" y="131962"/>
                    <a:pt x="7620" y="114020"/>
                    <a:pt x="7620" y="96079"/>
                  </a:cubicBezTo>
                  <a:cubicBezTo>
                    <a:pt x="3810" y="78138"/>
                    <a:pt x="0" y="48260"/>
                    <a:pt x="0" y="15240"/>
                  </a:cubicBezTo>
                  <a:close/>
                  <a:moveTo>
                    <a:pt x="8731333" y="855328"/>
                  </a:moveTo>
                  <a:cubicBezTo>
                    <a:pt x="8733873" y="830435"/>
                    <a:pt x="8732603" y="811257"/>
                    <a:pt x="8733873" y="791460"/>
                  </a:cubicBezTo>
                  <a:cubicBezTo>
                    <a:pt x="8735144" y="753721"/>
                    <a:pt x="8735144" y="715364"/>
                    <a:pt x="8736413" y="677625"/>
                  </a:cubicBezTo>
                  <a:cubicBezTo>
                    <a:pt x="8737683" y="595342"/>
                    <a:pt x="8738953" y="513679"/>
                    <a:pt x="8740223" y="431396"/>
                  </a:cubicBezTo>
                  <a:cubicBezTo>
                    <a:pt x="8742763" y="328697"/>
                    <a:pt x="8747844" y="226618"/>
                    <a:pt x="8749113" y="123919"/>
                  </a:cubicBezTo>
                  <a:cubicBezTo>
                    <a:pt x="8749113" y="107215"/>
                    <a:pt x="8750383" y="90511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5663"/>
                    <a:pt x="24130" y="83087"/>
                  </a:cubicBezTo>
                  <a:cubicBezTo>
                    <a:pt x="25400" y="92367"/>
                    <a:pt x="25400" y="101647"/>
                    <a:pt x="25400" y="110927"/>
                  </a:cubicBezTo>
                  <a:cubicBezTo>
                    <a:pt x="25400" y="149284"/>
                    <a:pt x="21590" y="187023"/>
                    <a:pt x="25400" y="225380"/>
                  </a:cubicBezTo>
                  <a:cubicBezTo>
                    <a:pt x="30480" y="271162"/>
                    <a:pt x="30480" y="316943"/>
                    <a:pt x="30480" y="362724"/>
                  </a:cubicBezTo>
                  <a:cubicBezTo>
                    <a:pt x="31750" y="436964"/>
                    <a:pt x="31750" y="511204"/>
                    <a:pt x="31750" y="585444"/>
                  </a:cubicBezTo>
                  <a:cubicBezTo>
                    <a:pt x="31750" y="658446"/>
                    <a:pt x="31750" y="731449"/>
                    <a:pt x="33020" y="804452"/>
                  </a:cubicBezTo>
                  <a:cubicBezTo>
                    <a:pt x="33020" y="811257"/>
                    <a:pt x="33020" y="818681"/>
                    <a:pt x="33020" y="825486"/>
                  </a:cubicBezTo>
                  <a:cubicBezTo>
                    <a:pt x="33020" y="831673"/>
                    <a:pt x="33020" y="838478"/>
                    <a:pt x="39370" y="847708"/>
                  </a:cubicBezTo>
                  <a:cubicBezTo>
                    <a:pt x="45720" y="851518"/>
                    <a:pt x="119398" y="851518"/>
                    <a:pt x="161905" y="852788"/>
                  </a:cubicBezTo>
                  <a:cubicBezTo>
                    <a:pt x="232751" y="854058"/>
                    <a:pt x="296512" y="854058"/>
                    <a:pt x="360274" y="854058"/>
                  </a:cubicBezTo>
                  <a:cubicBezTo>
                    <a:pt x="579896" y="851518"/>
                    <a:pt x="792434" y="852788"/>
                    <a:pt x="1012056" y="854058"/>
                  </a:cubicBezTo>
                  <a:cubicBezTo>
                    <a:pt x="1118325" y="854058"/>
                    <a:pt x="1231678" y="854058"/>
                    <a:pt x="1337947" y="855328"/>
                  </a:cubicBezTo>
                  <a:cubicBezTo>
                    <a:pt x="1451300" y="856598"/>
                    <a:pt x="1571738" y="861678"/>
                    <a:pt x="1685092" y="857868"/>
                  </a:cubicBezTo>
                  <a:cubicBezTo>
                    <a:pt x="1897629" y="851518"/>
                    <a:pt x="2124336" y="855328"/>
                    <a:pt x="2336874" y="855328"/>
                  </a:cubicBezTo>
                  <a:cubicBezTo>
                    <a:pt x="2478566" y="855328"/>
                    <a:pt x="2620258" y="859138"/>
                    <a:pt x="2761949" y="859138"/>
                  </a:cubicBezTo>
                  <a:cubicBezTo>
                    <a:pt x="2882387" y="859138"/>
                    <a:pt x="3009910" y="859138"/>
                    <a:pt x="3130348" y="857868"/>
                  </a:cubicBezTo>
                  <a:cubicBezTo>
                    <a:pt x="3704200" y="856598"/>
                    <a:pt x="4270967" y="855328"/>
                    <a:pt x="4837734" y="857868"/>
                  </a:cubicBezTo>
                  <a:cubicBezTo>
                    <a:pt x="5064441" y="859138"/>
                    <a:pt x="5291148" y="856598"/>
                    <a:pt x="5517855" y="856598"/>
                  </a:cubicBezTo>
                  <a:cubicBezTo>
                    <a:pt x="5737477" y="855328"/>
                    <a:pt x="5957099" y="851518"/>
                    <a:pt x="6176721" y="855328"/>
                  </a:cubicBezTo>
                  <a:cubicBezTo>
                    <a:pt x="6396343" y="859138"/>
                    <a:pt x="6623051" y="856598"/>
                    <a:pt x="6842673" y="860408"/>
                  </a:cubicBezTo>
                  <a:cubicBezTo>
                    <a:pt x="7069379" y="864218"/>
                    <a:pt x="7296086" y="859138"/>
                    <a:pt x="7522793" y="859138"/>
                  </a:cubicBezTo>
                  <a:cubicBezTo>
                    <a:pt x="7742416" y="859138"/>
                    <a:pt x="7969122" y="859138"/>
                    <a:pt x="8188744" y="860408"/>
                  </a:cubicBezTo>
                  <a:cubicBezTo>
                    <a:pt x="8408367" y="857868"/>
                    <a:pt x="8613820" y="855328"/>
                    <a:pt x="8731333" y="855328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74591" y="489380"/>
            <a:ext cx="3069845" cy="3444116"/>
            <a:chOff x="-16510" y="-8890"/>
            <a:chExt cx="5666740" cy="63576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666740" cy="6357620"/>
            </a:xfrm>
            <a:custGeom>
              <a:avLst/>
              <a:gdLst/>
              <a:ahLst/>
              <a:cxnLst/>
              <a:rect r="r" b="b" t="t" l="l"/>
              <a:pathLst>
                <a:path h="6357620" w="5666740">
                  <a:moveTo>
                    <a:pt x="5369560" y="1291590"/>
                  </a:moveTo>
                  <a:cubicBezTo>
                    <a:pt x="5340350" y="1239520"/>
                    <a:pt x="4912360" y="1316990"/>
                    <a:pt x="3742690" y="748030"/>
                  </a:cubicBezTo>
                  <a:cubicBezTo>
                    <a:pt x="3108960" y="440690"/>
                    <a:pt x="2813050" y="20320"/>
                    <a:pt x="2766060" y="8890"/>
                  </a:cubicBezTo>
                  <a:cubicBezTo>
                    <a:pt x="2729230" y="0"/>
                    <a:pt x="1861820" y="709930"/>
                    <a:pt x="1308100" y="1028700"/>
                  </a:cubicBezTo>
                  <a:cubicBezTo>
                    <a:pt x="471170" y="1510030"/>
                    <a:pt x="50800" y="1562100"/>
                    <a:pt x="20320" y="1648460"/>
                  </a:cubicBezTo>
                  <a:cubicBezTo>
                    <a:pt x="0" y="1705610"/>
                    <a:pt x="107950" y="2452370"/>
                    <a:pt x="214630" y="3053080"/>
                  </a:cubicBezTo>
                  <a:cubicBezTo>
                    <a:pt x="379730" y="3981450"/>
                    <a:pt x="375920" y="5012690"/>
                    <a:pt x="454660" y="5059680"/>
                  </a:cubicBezTo>
                  <a:cubicBezTo>
                    <a:pt x="513080" y="5095240"/>
                    <a:pt x="1310640" y="5320030"/>
                    <a:pt x="1835150" y="5589270"/>
                  </a:cubicBezTo>
                  <a:cubicBezTo>
                    <a:pt x="2459990" y="5911850"/>
                    <a:pt x="2829560" y="6290310"/>
                    <a:pt x="2942590" y="6357620"/>
                  </a:cubicBezTo>
                  <a:cubicBezTo>
                    <a:pt x="2942590" y="6357620"/>
                    <a:pt x="3729990" y="5591810"/>
                    <a:pt x="4448810" y="5027930"/>
                  </a:cubicBezTo>
                  <a:cubicBezTo>
                    <a:pt x="5234940" y="4410710"/>
                    <a:pt x="5574030" y="4385310"/>
                    <a:pt x="5622290" y="4279900"/>
                  </a:cubicBezTo>
                  <a:cubicBezTo>
                    <a:pt x="5666740" y="4182110"/>
                    <a:pt x="5618480" y="3581400"/>
                    <a:pt x="5478780" y="2548890"/>
                  </a:cubicBezTo>
                  <a:cubicBezTo>
                    <a:pt x="5358130" y="1687830"/>
                    <a:pt x="5455920" y="1441450"/>
                    <a:pt x="5369560" y="1291590"/>
                  </a:cubicBezTo>
                  <a:close/>
                </a:path>
              </a:pathLst>
            </a:custGeom>
            <a:blipFill>
              <a:blip r:embed="rId6"/>
              <a:stretch>
                <a:fillRect l="-34613" t="0" r="-34613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2436287" y="703533"/>
            <a:ext cx="2878607" cy="2984829"/>
            <a:chOff x="-22860" y="-35560"/>
            <a:chExt cx="6195060" cy="642366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195060" cy="6423660"/>
            </a:xfrm>
            <a:custGeom>
              <a:avLst/>
              <a:gdLst/>
              <a:ahLst/>
              <a:cxnLst/>
              <a:rect r="r" b="b" t="t" l="l"/>
              <a:pathLst>
                <a:path h="6423660" w="6195060">
                  <a:moveTo>
                    <a:pt x="1540510" y="68580"/>
                  </a:moveTo>
                  <a:cubicBezTo>
                    <a:pt x="1615440" y="0"/>
                    <a:pt x="4866640" y="54610"/>
                    <a:pt x="5080000" y="99060"/>
                  </a:cubicBezTo>
                  <a:cubicBezTo>
                    <a:pt x="5293360" y="143510"/>
                    <a:pt x="6195060" y="2213610"/>
                    <a:pt x="6195060" y="2322830"/>
                  </a:cubicBezTo>
                  <a:cubicBezTo>
                    <a:pt x="6195060" y="2432050"/>
                    <a:pt x="6029960" y="4502150"/>
                    <a:pt x="6029960" y="4568190"/>
                  </a:cubicBezTo>
                  <a:cubicBezTo>
                    <a:pt x="6029960" y="4634230"/>
                    <a:pt x="4866640" y="6334760"/>
                    <a:pt x="4676140" y="6379210"/>
                  </a:cubicBezTo>
                  <a:cubicBezTo>
                    <a:pt x="4485640" y="6423660"/>
                    <a:pt x="1543050" y="6248400"/>
                    <a:pt x="1352550" y="6205220"/>
                  </a:cubicBezTo>
                  <a:cubicBezTo>
                    <a:pt x="1162050" y="6162040"/>
                    <a:pt x="48260" y="4263390"/>
                    <a:pt x="24130" y="4044950"/>
                  </a:cubicBezTo>
                  <a:cubicBezTo>
                    <a:pt x="0" y="3826510"/>
                    <a:pt x="379730" y="1885950"/>
                    <a:pt x="452120" y="1711960"/>
                  </a:cubicBezTo>
                  <a:cubicBezTo>
                    <a:pt x="524510" y="1537970"/>
                    <a:pt x="1327150" y="264160"/>
                    <a:pt x="1540510" y="68580"/>
                  </a:cubicBezTo>
                  <a:close/>
                </a:path>
              </a:pathLst>
            </a:custGeom>
            <a:blipFill>
              <a:blip r:embed="rId7"/>
              <a:stretch>
                <a:fillRect l="-27214" t="0" r="-27214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3585381" y="3867893"/>
            <a:ext cx="2975266" cy="3085054"/>
            <a:chOff x="-22860" y="-35560"/>
            <a:chExt cx="6195060" cy="642366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195060" cy="6423660"/>
            </a:xfrm>
            <a:custGeom>
              <a:avLst/>
              <a:gdLst/>
              <a:ahLst/>
              <a:cxnLst/>
              <a:rect r="r" b="b" t="t" l="l"/>
              <a:pathLst>
                <a:path h="6423660" w="6195060">
                  <a:moveTo>
                    <a:pt x="1540510" y="68580"/>
                  </a:moveTo>
                  <a:cubicBezTo>
                    <a:pt x="1615440" y="0"/>
                    <a:pt x="4866640" y="54610"/>
                    <a:pt x="5080000" y="99060"/>
                  </a:cubicBezTo>
                  <a:cubicBezTo>
                    <a:pt x="5293360" y="143510"/>
                    <a:pt x="6195060" y="2213610"/>
                    <a:pt x="6195060" y="2322830"/>
                  </a:cubicBezTo>
                  <a:cubicBezTo>
                    <a:pt x="6195060" y="2432050"/>
                    <a:pt x="6029960" y="4502150"/>
                    <a:pt x="6029960" y="4568190"/>
                  </a:cubicBezTo>
                  <a:cubicBezTo>
                    <a:pt x="6029960" y="4634230"/>
                    <a:pt x="4866640" y="6334760"/>
                    <a:pt x="4676140" y="6379210"/>
                  </a:cubicBezTo>
                  <a:cubicBezTo>
                    <a:pt x="4485640" y="6423660"/>
                    <a:pt x="1543050" y="6248400"/>
                    <a:pt x="1352550" y="6205220"/>
                  </a:cubicBezTo>
                  <a:cubicBezTo>
                    <a:pt x="1162050" y="6162040"/>
                    <a:pt x="48260" y="4263390"/>
                    <a:pt x="24130" y="4044950"/>
                  </a:cubicBezTo>
                  <a:cubicBezTo>
                    <a:pt x="0" y="3826510"/>
                    <a:pt x="379730" y="1885950"/>
                    <a:pt x="452120" y="1711960"/>
                  </a:cubicBezTo>
                  <a:cubicBezTo>
                    <a:pt x="524510" y="1537970"/>
                    <a:pt x="1327150" y="264160"/>
                    <a:pt x="1540510" y="68580"/>
                  </a:cubicBezTo>
                  <a:close/>
                </a:path>
              </a:pathLst>
            </a:custGeom>
            <a:blipFill>
              <a:blip r:embed="rId9"/>
              <a:stretch>
                <a:fillRect l="-3999" t="0" r="-50256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2210636" y="3867893"/>
            <a:ext cx="3069845" cy="3444116"/>
            <a:chOff x="-16510" y="-8890"/>
            <a:chExt cx="5666740" cy="63576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666740" cy="6357620"/>
            </a:xfrm>
            <a:custGeom>
              <a:avLst/>
              <a:gdLst/>
              <a:ahLst/>
              <a:cxnLst/>
              <a:rect r="r" b="b" t="t" l="l"/>
              <a:pathLst>
                <a:path h="6357620" w="5666740">
                  <a:moveTo>
                    <a:pt x="5369560" y="1291590"/>
                  </a:moveTo>
                  <a:cubicBezTo>
                    <a:pt x="5340350" y="1239520"/>
                    <a:pt x="4912360" y="1316990"/>
                    <a:pt x="3742690" y="748030"/>
                  </a:cubicBezTo>
                  <a:cubicBezTo>
                    <a:pt x="3108960" y="440690"/>
                    <a:pt x="2813050" y="20320"/>
                    <a:pt x="2766060" y="8890"/>
                  </a:cubicBezTo>
                  <a:cubicBezTo>
                    <a:pt x="2729230" y="0"/>
                    <a:pt x="1861820" y="709930"/>
                    <a:pt x="1308100" y="1028700"/>
                  </a:cubicBezTo>
                  <a:cubicBezTo>
                    <a:pt x="471170" y="1510030"/>
                    <a:pt x="50800" y="1562100"/>
                    <a:pt x="20320" y="1648460"/>
                  </a:cubicBezTo>
                  <a:cubicBezTo>
                    <a:pt x="0" y="1705610"/>
                    <a:pt x="107950" y="2452370"/>
                    <a:pt x="214630" y="3053080"/>
                  </a:cubicBezTo>
                  <a:cubicBezTo>
                    <a:pt x="379730" y="3981450"/>
                    <a:pt x="375920" y="5012690"/>
                    <a:pt x="454660" y="5059680"/>
                  </a:cubicBezTo>
                  <a:cubicBezTo>
                    <a:pt x="513080" y="5095240"/>
                    <a:pt x="1310640" y="5320030"/>
                    <a:pt x="1835150" y="5589270"/>
                  </a:cubicBezTo>
                  <a:cubicBezTo>
                    <a:pt x="2459990" y="5911850"/>
                    <a:pt x="2829560" y="6290310"/>
                    <a:pt x="2942590" y="6357620"/>
                  </a:cubicBezTo>
                  <a:cubicBezTo>
                    <a:pt x="2942590" y="6357620"/>
                    <a:pt x="3729990" y="5591810"/>
                    <a:pt x="4448810" y="5027930"/>
                  </a:cubicBezTo>
                  <a:cubicBezTo>
                    <a:pt x="5234940" y="4410710"/>
                    <a:pt x="5574030" y="4385310"/>
                    <a:pt x="5622290" y="4279900"/>
                  </a:cubicBezTo>
                  <a:cubicBezTo>
                    <a:pt x="5666740" y="4182110"/>
                    <a:pt x="5618480" y="3581400"/>
                    <a:pt x="5478780" y="2548890"/>
                  </a:cubicBezTo>
                  <a:cubicBezTo>
                    <a:pt x="5358130" y="1687830"/>
                    <a:pt x="5455920" y="1441450"/>
                    <a:pt x="5369560" y="1291590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-69438" b="0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9144000" y="1922211"/>
            <a:ext cx="2964741" cy="52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spc="124">
                <a:solidFill>
                  <a:srgbClr val="FFFFFF"/>
                </a:solidFill>
                <a:latin typeface="Now Bold"/>
              </a:rPr>
              <a:t>Lord Murugan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001250" y="5307299"/>
            <a:ext cx="2214981" cy="528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1"/>
              </a:lnSpc>
              <a:spcBef>
                <a:spcPct val="0"/>
              </a:spcBef>
            </a:pPr>
            <a:r>
              <a:rPr lang="en-US" sz="3100" spc="124">
                <a:solidFill>
                  <a:srgbClr val="FFFFFF"/>
                </a:solidFill>
                <a:latin typeface="Now Bold"/>
              </a:rPr>
              <a:t>vel kavadi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681003" y="83825"/>
            <a:ext cx="9570160" cy="1327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7"/>
              </a:lnSpc>
            </a:pPr>
            <a:r>
              <a:rPr lang="en-US" sz="7719">
                <a:solidFill>
                  <a:srgbClr val="AC182E"/>
                </a:solidFill>
                <a:latin typeface="Livvic Bold"/>
              </a:rPr>
              <a:t>Vocabulary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344436" y="1922211"/>
            <a:ext cx="3750394" cy="52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spc="124">
                <a:solidFill>
                  <a:srgbClr val="FFFFFF"/>
                </a:solidFill>
                <a:latin typeface="Now Bold"/>
              </a:rPr>
              <a:t>peacock feathers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423130" y="5281108"/>
            <a:ext cx="3506882" cy="52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spc="124">
                <a:solidFill>
                  <a:srgbClr val="FFFFFF"/>
                </a:solidFill>
                <a:latin typeface="Now Bold"/>
              </a:rPr>
              <a:t>flag of Malaysia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3888208" y="6842884"/>
            <a:ext cx="3069845" cy="3444116"/>
            <a:chOff x="-16510" y="-8890"/>
            <a:chExt cx="5666740" cy="635762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5666740" cy="6357620"/>
            </a:xfrm>
            <a:custGeom>
              <a:avLst/>
              <a:gdLst/>
              <a:ahLst/>
              <a:cxnLst/>
              <a:rect r="r" b="b" t="t" l="l"/>
              <a:pathLst>
                <a:path h="6357620" w="5666740">
                  <a:moveTo>
                    <a:pt x="5369560" y="1291590"/>
                  </a:moveTo>
                  <a:cubicBezTo>
                    <a:pt x="5340350" y="1239520"/>
                    <a:pt x="4912360" y="1316990"/>
                    <a:pt x="3742690" y="748030"/>
                  </a:cubicBezTo>
                  <a:cubicBezTo>
                    <a:pt x="3108960" y="440690"/>
                    <a:pt x="2813050" y="20320"/>
                    <a:pt x="2766060" y="8890"/>
                  </a:cubicBezTo>
                  <a:cubicBezTo>
                    <a:pt x="2729230" y="0"/>
                    <a:pt x="1861820" y="709930"/>
                    <a:pt x="1308100" y="1028700"/>
                  </a:cubicBezTo>
                  <a:cubicBezTo>
                    <a:pt x="471170" y="1510030"/>
                    <a:pt x="50800" y="1562100"/>
                    <a:pt x="20320" y="1648460"/>
                  </a:cubicBezTo>
                  <a:cubicBezTo>
                    <a:pt x="0" y="1705610"/>
                    <a:pt x="107950" y="2452370"/>
                    <a:pt x="214630" y="3053080"/>
                  </a:cubicBezTo>
                  <a:cubicBezTo>
                    <a:pt x="379730" y="3981450"/>
                    <a:pt x="375920" y="5012690"/>
                    <a:pt x="454660" y="5059680"/>
                  </a:cubicBezTo>
                  <a:cubicBezTo>
                    <a:pt x="513080" y="5095240"/>
                    <a:pt x="1310640" y="5320030"/>
                    <a:pt x="1835150" y="5589270"/>
                  </a:cubicBezTo>
                  <a:cubicBezTo>
                    <a:pt x="2459990" y="5911850"/>
                    <a:pt x="2829560" y="6290310"/>
                    <a:pt x="2942590" y="6357620"/>
                  </a:cubicBezTo>
                  <a:cubicBezTo>
                    <a:pt x="2942590" y="6357620"/>
                    <a:pt x="3729990" y="5591810"/>
                    <a:pt x="4448810" y="5027930"/>
                  </a:cubicBezTo>
                  <a:cubicBezTo>
                    <a:pt x="5234940" y="4410710"/>
                    <a:pt x="5574030" y="4385310"/>
                    <a:pt x="5622290" y="4279900"/>
                  </a:cubicBezTo>
                  <a:cubicBezTo>
                    <a:pt x="5666740" y="4182110"/>
                    <a:pt x="5618480" y="3581400"/>
                    <a:pt x="5478780" y="2548890"/>
                  </a:cubicBezTo>
                  <a:cubicBezTo>
                    <a:pt x="5358130" y="1687830"/>
                    <a:pt x="5455920" y="1441450"/>
                    <a:pt x="5369560" y="1291590"/>
                  </a:cubicBezTo>
                  <a:close/>
                </a:path>
              </a:pathLst>
            </a:custGeom>
            <a:blipFill>
              <a:blip r:embed="rId11"/>
              <a:stretch>
                <a:fillRect l="-12803" t="0" r="-56740" b="0"/>
              </a:stretch>
            </a:blip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7176571" y="8757427"/>
            <a:ext cx="928454" cy="52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spc="124">
                <a:solidFill>
                  <a:srgbClr val="FFFFFF"/>
                </a:solidFill>
                <a:latin typeface="Now Bold"/>
              </a:rPr>
              <a:t>map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4880298" y="6977678"/>
            <a:ext cx="2956657" cy="3065759"/>
            <a:chOff x="-22860" y="-35560"/>
            <a:chExt cx="6195060" cy="64236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195060" cy="6423660"/>
            </a:xfrm>
            <a:custGeom>
              <a:avLst/>
              <a:gdLst/>
              <a:ahLst/>
              <a:cxnLst/>
              <a:rect r="r" b="b" t="t" l="l"/>
              <a:pathLst>
                <a:path h="6423660" w="6195060">
                  <a:moveTo>
                    <a:pt x="1540510" y="68580"/>
                  </a:moveTo>
                  <a:cubicBezTo>
                    <a:pt x="1615440" y="0"/>
                    <a:pt x="4866640" y="54610"/>
                    <a:pt x="5080000" y="99060"/>
                  </a:cubicBezTo>
                  <a:cubicBezTo>
                    <a:pt x="5293360" y="143510"/>
                    <a:pt x="6195060" y="2213610"/>
                    <a:pt x="6195060" y="2322830"/>
                  </a:cubicBezTo>
                  <a:cubicBezTo>
                    <a:pt x="6195060" y="2432050"/>
                    <a:pt x="6029960" y="4502150"/>
                    <a:pt x="6029960" y="4568190"/>
                  </a:cubicBezTo>
                  <a:cubicBezTo>
                    <a:pt x="6029960" y="4634230"/>
                    <a:pt x="4866640" y="6334760"/>
                    <a:pt x="4676140" y="6379210"/>
                  </a:cubicBezTo>
                  <a:cubicBezTo>
                    <a:pt x="4485640" y="6423660"/>
                    <a:pt x="1543050" y="6248400"/>
                    <a:pt x="1352550" y="6205220"/>
                  </a:cubicBezTo>
                  <a:cubicBezTo>
                    <a:pt x="1162050" y="6162040"/>
                    <a:pt x="48260" y="4263390"/>
                    <a:pt x="24130" y="4044950"/>
                  </a:cubicBezTo>
                  <a:cubicBezTo>
                    <a:pt x="0" y="3826510"/>
                    <a:pt x="379730" y="1885950"/>
                    <a:pt x="452120" y="1711960"/>
                  </a:cubicBezTo>
                  <a:cubicBezTo>
                    <a:pt x="524510" y="1537970"/>
                    <a:pt x="1327150" y="264160"/>
                    <a:pt x="1540510" y="68580"/>
                  </a:cubicBezTo>
                  <a:close/>
                </a:path>
              </a:pathLst>
            </a:custGeom>
            <a:blipFill>
              <a:blip r:embed="rId12"/>
              <a:stretch>
                <a:fillRect l="-3309" t="0" r="-3309" b="0"/>
              </a:stretch>
            </a:blip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1810776" y="8785408"/>
            <a:ext cx="2880775" cy="528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1"/>
              </a:lnSpc>
              <a:spcBef>
                <a:spcPct val="0"/>
              </a:spcBef>
            </a:pPr>
            <a:r>
              <a:rPr lang="en-US" sz="3100" spc="124">
                <a:solidFill>
                  <a:srgbClr val="FFFFFF"/>
                </a:solidFill>
                <a:latin typeface="Now Bold"/>
              </a:rPr>
              <a:t>yellow flower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4456765" cy="3381570"/>
          </a:xfrm>
          <a:custGeom>
            <a:avLst/>
            <a:gdLst/>
            <a:ahLst/>
            <a:cxnLst/>
            <a:rect r="r" b="b" t="t" l="l"/>
            <a:pathLst>
              <a:path h="3381570" w="4456765">
                <a:moveTo>
                  <a:pt x="0" y="0"/>
                </a:moveTo>
                <a:lnTo>
                  <a:pt x="4456765" y="0"/>
                </a:lnTo>
                <a:lnTo>
                  <a:pt x="4456765" y="3381570"/>
                </a:lnTo>
                <a:lnTo>
                  <a:pt x="0" y="338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470120"/>
            <a:ext cx="3009325" cy="1816880"/>
          </a:xfrm>
          <a:custGeom>
            <a:avLst/>
            <a:gdLst/>
            <a:ahLst/>
            <a:cxnLst/>
            <a:rect r="r" b="b" t="t" l="l"/>
            <a:pathLst>
              <a:path h="1816880" w="3009325">
                <a:moveTo>
                  <a:pt x="0" y="0"/>
                </a:moveTo>
                <a:lnTo>
                  <a:pt x="3009325" y="0"/>
                </a:lnTo>
                <a:lnTo>
                  <a:pt x="3009325" y="1816880"/>
                </a:lnTo>
                <a:lnTo>
                  <a:pt x="0" y="181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3381570"/>
            <a:ext cx="5867444" cy="5876730"/>
            <a:chOff x="-6350" y="-36830"/>
            <a:chExt cx="6419850" cy="64300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419850" cy="6430010"/>
            </a:xfrm>
            <a:custGeom>
              <a:avLst/>
              <a:gdLst/>
              <a:ahLst/>
              <a:cxnLst/>
              <a:rect r="r" b="b" t="t" l="l"/>
              <a:pathLst>
                <a:path h="6430010" w="6419850">
                  <a:moveTo>
                    <a:pt x="3980180" y="39370"/>
                  </a:moveTo>
                  <a:cubicBezTo>
                    <a:pt x="3902710" y="0"/>
                    <a:pt x="3124200" y="354330"/>
                    <a:pt x="2142490" y="617220"/>
                  </a:cubicBezTo>
                  <a:cubicBezTo>
                    <a:pt x="1402080" y="816610"/>
                    <a:pt x="393700" y="929640"/>
                    <a:pt x="342900" y="971550"/>
                  </a:cubicBezTo>
                  <a:cubicBezTo>
                    <a:pt x="288290" y="1017270"/>
                    <a:pt x="466090" y="1253490"/>
                    <a:pt x="401320" y="2128520"/>
                  </a:cubicBezTo>
                  <a:cubicBezTo>
                    <a:pt x="326390" y="3138170"/>
                    <a:pt x="12700" y="4806950"/>
                    <a:pt x="6350" y="4885690"/>
                  </a:cubicBezTo>
                  <a:cubicBezTo>
                    <a:pt x="0" y="4972050"/>
                    <a:pt x="1061720" y="4992370"/>
                    <a:pt x="2001520" y="5474970"/>
                  </a:cubicBezTo>
                  <a:cubicBezTo>
                    <a:pt x="2674620" y="5820410"/>
                    <a:pt x="3592830" y="6361430"/>
                    <a:pt x="3642360" y="6393180"/>
                  </a:cubicBezTo>
                  <a:cubicBezTo>
                    <a:pt x="3698240" y="6430010"/>
                    <a:pt x="4371340" y="5444490"/>
                    <a:pt x="5040630" y="4677410"/>
                  </a:cubicBezTo>
                  <a:cubicBezTo>
                    <a:pt x="5802630" y="3804920"/>
                    <a:pt x="6280150" y="3441700"/>
                    <a:pt x="6352540" y="3355340"/>
                  </a:cubicBezTo>
                  <a:cubicBezTo>
                    <a:pt x="6419850" y="3274060"/>
                    <a:pt x="5642610" y="2500630"/>
                    <a:pt x="5064760" y="1709420"/>
                  </a:cubicBezTo>
                  <a:cubicBezTo>
                    <a:pt x="4486910" y="918210"/>
                    <a:pt x="4108450" y="105410"/>
                    <a:pt x="3980180" y="39370"/>
                  </a:cubicBezTo>
                  <a:close/>
                </a:path>
              </a:pathLst>
            </a:custGeom>
            <a:blipFill>
              <a:blip r:embed="rId6"/>
              <a:stretch>
                <a:fillRect l="-33316" t="0" r="-1695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928112" y="0"/>
            <a:ext cx="2359888" cy="1790565"/>
          </a:xfrm>
          <a:custGeom>
            <a:avLst/>
            <a:gdLst/>
            <a:ahLst/>
            <a:cxnLst/>
            <a:rect r="r" b="b" t="t" l="l"/>
            <a:pathLst>
              <a:path h="1790565" w="2359888">
                <a:moveTo>
                  <a:pt x="0" y="0"/>
                </a:moveTo>
                <a:lnTo>
                  <a:pt x="2359888" y="0"/>
                </a:lnTo>
                <a:lnTo>
                  <a:pt x="2359888" y="1790565"/>
                </a:lnTo>
                <a:lnTo>
                  <a:pt x="0" y="1790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42823" y="7614227"/>
            <a:ext cx="4345177" cy="2623400"/>
          </a:xfrm>
          <a:custGeom>
            <a:avLst/>
            <a:gdLst/>
            <a:ahLst/>
            <a:cxnLst/>
            <a:rect r="r" b="b" t="t" l="l"/>
            <a:pathLst>
              <a:path h="2623400" w="4345177">
                <a:moveTo>
                  <a:pt x="0" y="0"/>
                </a:moveTo>
                <a:lnTo>
                  <a:pt x="4345177" y="0"/>
                </a:lnTo>
                <a:lnTo>
                  <a:pt x="4345177" y="2623400"/>
                </a:lnTo>
                <a:lnTo>
                  <a:pt x="0" y="2623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75485" y="1858943"/>
            <a:ext cx="7251257" cy="7013943"/>
          </a:xfrm>
          <a:custGeom>
            <a:avLst/>
            <a:gdLst/>
            <a:ahLst/>
            <a:cxnLst/>
            <a:rect r="r" b="b" t="t" l="l"/>
            <a:pathLst>
              <a:path h="7013943" w="7251257">
                <a:moveTo>
                  <a:pt x="0" y="0"/>
                </a:moveTo>
                <a:lnTo>
                  <a:pt x="7251257" y="0"/>
                </a:lnTo>
                <a:lnTo>
                  <a:pt x="7251257" y="7013943"/>
                </a:lnTo>
                <a:lnTo>
                  <a:pt x="0" y="7013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2409154">
            <a:off x="11884191" y="1394137"/>
            <a:ext cx="5867444" cy="5876730"/>
            <a:chOff x="-6350" y="-36830"/>
            <a:chExt cx="6419850" cy="6430010"/>
          </a:xfrm>
        </p:grpSpPr>
        <p:sp>
          <p:nvSpPr>
            <p:cNvPr name="Freeform 10" id="10"/>
            <p:cNvSpPr/>
            <p:nvPr/>
          </p:nvSpPr>
          <p:spPr>
            <a:xfrm flipH="false" flipV="false" rot="2469831">
              <a:off x="-443356" y="263926"/>
              <a:ext cx="6129859" cy="6367996"/>
            </a:xfrm>
            <a:custGeom>
              <a:avLst/>
              <a:gdLst/>
              <a:ahLst/>
              <a:cxnLst/>
              <a:rect r="r" b="b" t="t" l="l"/>
              <a:pathLst>
                <a:path h="6367996" w="6129859">
                  <a:moveTo>
                    <a:pt x="2135698" y="34712"/>
                  </a:moveTo>
                  <a:cubicBezTo>
                    <a:pt x="2051462" y="56065"/>
                    <a:pt x="1698602" y="835242"/>
                    <a:pt x="1132579" y="1679329"/>
                  </a:cubicBezTo>
                  <a:cubicBezTo>
                    <a:pt x="706417" y="2316785"/>
                    <a:pt x="21676" y="3065608"/>
                    <a:pt x="11018" y="3130596"/>
                  </a:cubicBezTo>
                  <a:cubicBezTo>
                    <a:pt x="0" y="3200961"/>
                    <a:pt x="289336" y="3261764"/>
                    <a:pt x="816533" y="3963145"/>
                  </a:cubicBezTo>
                  <a:cubicBezTo>
                    <a:pt x="1424690" y="4772561"/>
                    <a:pt x="2286950" y="6235344"/>
                    <a:pt x="2333998" y="6298801"/>
                  </a:cubicBezTo>
                  <a:cubicBezTo>
                    <a:pt x="2386061" y="6367996"/>
                    <a:pt x="3198730" y="5684453"/>
                    <a:pt x="4223895" y="5429179"/>
                  </a:cubicBezTo>
                  <a:cubicBezTo>
                    <a:pt x="4957999" y="5246192"/>
                    <a:pt x="6005362" y="5049109"/>
                    <a:pt x="6063548" y="5040410"/>
                  </a:cubicBezTo>
                  <a:cubicBezTo>
                    <a:pt x="6129858" y="5031356"/>
                    <a:pt x="5987905" y="3846382"/>
                    <a:pt x="5986863" y="2828365"/>
                  </a:cubicBezTo>
                  <a:cubicBezTo>
                    <a:pt x="5986234" y="1669968"/>
                    <a:pt x="6106648" y="1082214"/>
                    <a:pt x="6104302" y="969552"/>
                  </a:cubicBezTo>
                  <a:cubicBezTo>
                    <a:pt x="6101476" y="864057"/>
                    <a:pt x="5007263" y="793386"/>
                    <a:pt x="4051454" y="578089"/>
                  </a:cubicBezTo>
                  <a:cubicBezTo>
                    <a:pt x="3095645" y="362792"/>
                    <a:pt x="2275732" y="0"/>
                    <a:pt x="2135698" y="34712"/>
                  </a:cubicBezTo>
                  <a:close/>
                </a:path>
              </a:pathLst>
            </a:custGeom>
            <a:blipFill>
              <a:blip r:embed="rId9"/>
              <a:stretch>
                <a:fillRect l="-3423" t="-61201" r="-15196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119518">
            <a:off x="6673818" y="3293410"/>
            <a:ext cx="4654591" cy="176320"/>
          </a:xfrm>
          <a:custGeom>
            <a:avLst/>
            <a:gdLst/>
            <a:ahLst/>
            <a:cxnLst/>
            <a:rect r="r" b="b" t="t" l="l"/>
            <a:pathLst>
              <a:path h="176320" w="4654591">
                <a:moveTo>
                  <a:pt x="0" y="0"/>
                </a:moveTo>
                <a:lnTo>
                  <a:pt x="4654591" y="0"/>
                </a:lnTo>
                <a:lnTo>
                  <a:pt x="4654591" y="176321"/>
                </a:lnTo>
                <a:lnTo>
                  <a:pt x="0" y="176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9671" t="0" r="-19224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-169828">
            <a:off x="5838852" y="2424626"/>
            <a:ext cx="5908444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ivvic Bold"/>
              </a:rPr>
              <a:t>Introduction</a:t>
            </a:r>
          </a:p>
        </p:txBody>
      </p:sp>
      <p:sp>
        <p:nvSpPr>
          <p:cNvPr name="TextBox 15" id="15"/>
          <p:cNvSpPr txBox="true"/>
          <p:nvPr/>
        </p:nvSpPr>
        <p:spPr>
          <a:xfrm rot="-169828">
            <a:off x="6039734" y="3627623"/>
            <a:ext cx="5920434" cy="4122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FFFFFF"/>
                </a:solidFill>
                <a:latin typeface="Livvic Italics"/>
              </a:rPr>
              <a:t>Thaipusam</a:t>
            </a:r>
            <a:r>
              <a:rPr lang="en-US" sz="3364">
                <a:solidFill>
                  <a:srgbClr val="FFFFFF"/>
                </a:solidFill>
                <a:latin typeface="Livvic"/>
              </a:rPr>
              <a:t> is a </a:t>
            </a:r>
            <a:r>
              <a:rPr lang="en-US" sz="3364">
                <a:solidFill>
                  <a:srgbClr val="FFFFFF"/>
                </a:solidFill>
                <a:latin typeface="Livvic Bold"/>
              </a:rPr>
              <a:t>Hindu</a:t>
            </a:r>
            <a:r>
              <a:rPr lang="en-US" sz="3364">
                <a:solidFill>
                  <a:srgbClr val="FFFFFF"/>
                </a:solidFill>
                <a:latin typeface="Livvic"/>
              </a:rPr>
              <a:t> festival celebrated in Malaysia. Hinduism is the oldest religion in the world. Thaipusam celebrates a battle of good vs evil won by a god named Lord Murugan.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-2023635">
            <a:off x="5969941" y="6937240"/>
            <a:ext cx="2122491" cy="1890946"/>
          </a:xfrm>
          <a:custGeom>
            <a:avLst/>
            <a:gdLst/>
            <a:ahLst/>
            <a:cxnLst/>
            <a:rect r="r" b="b" t="t" l="l"/>
            <a:pathLst>
              <a:path h="1890946" w="2122491">
                <a:moveTo>
                  <a:pt x="2122491" y="0"/>
                </a:moveTo>
                <a:lnTo>
                  <a:pt x="0" y="0"/>
                </a:lnTo>
                <a:lnTo>
                  <a:pt x="0" y="1890946"/>
                </a:lnTo>
                <a:lnTo>
                  <a:pt x="2122491" y="1890946"/>
                </a:lnTo>
                <a:lnTo>
                  <a:pt x="212249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18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0939">
            <a:off x="8591998" y="-2687113"/>
            <a:ext cx="10023185" cy="15661226"/>
          </a:xfrm>
          <a:custGeom>
            <a:avLst/>
            <a:gdLst/>
            <a:ahLst/>
            <a:cxnLst/>
            <a:rect r="r" b="b" t="t" l="l"/>
            <a:pathLst>
              <a:path h="15661226" w="10023185">
                <a:moveTo>
                  <a:pt x="0" y="0"/>
                </a:moveTo>
                <a:lnTo>
                  <a:pt x="10023185" y="0"/>
                </a:lnTo>
                <a:lnTo>
                  <a:pt x="10023185" y="15661226"/>
                </a:lnTo>
                <a:lnTo>
                  <a:pt x="0" y="15661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002604"/>
            <a:ext cx="3783678" cy="2284396"/>
          </a:xfrm>
          <a:custGeom>
            <a:avLst/>
            <a:gdLst/>
            <a:ahLst/>
            <a:cxnLst/>
            <a:rect r="r" b="b" t="t" l="l"/>
            <a:pathLst>
              <a:path h="2284396" w="3783678">
                <a:moveTo>
                  <a:pt x="0" y="0"/>
                </a:moveTo>
                <a:lnTo>
                  <a:pt x="3783678" y="0"/>
                </a:lnTo>
                <a:lnTo>
                  <a:pt x="3783678" y="2284396"/>
                </a:lnTo>
                <a:lnTo>
                  <a:pt x="0" y="2284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502165">
            <a:off x="2613985" y="5773188"/>
            <a:ext cx="874108" cy="3023644"/>
          </a:xfrm>
          <a:custGeom>
            <a:avLst/>
            <a:gdLst/>
            <a:ahLst/>
            <a:cxnLst/>
            <a:rect r="r" b="b" t="t" l="l"/>
            <a:pathLst>
              <a:path h="3023644" w="874108">
                <a:moveTo>
                  <a:pt x="0" y="0"/>
                </a:moveTo>
                <a:lnTo>
                  <a:pt x="874108" y="0"/>
                </a:lnTo>
                <a:lnTo>
                  <a:pt x="874108" y="3023644"/>
                </a:lnTo>
                <a:lnTo>
                  <a:pt x="0" y="302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25324" y="0"/>
            <a:ext cx="3762676" cy="2854931"/>
          </a:xfrm>
          <a:custGeom>
            <a:avLst/>
            <a:gdLst/>
            <a:ahLst/>
            <a:cxnLst/>
            <a:rect r="r" b="b" t="t" l="l"/>
            <a:pathLst>
              <a:path h="2854931" w="3762676">
                <a:moveTo>
                  <a:pt x="0" y="0"/>
                </a:moveTo>
                <a:lnTo>
                  <a:pt x="3762676" y="0"/>
                </a:lnTo>
                <a:lnTo>
                  <a:pt x="3762676" y="2854931"/>
                </a:lnTo>
                <a:lnTo>
                  <a:pt x="0" y="2854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9269950" y="3150448"/>
            <a:ext cx="8705673" cy="3944238"/>
            <a:chOff x="0" y="0"/>
            <a:chExt cx="4865691" cy="22044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3970" y="17780"/>
              <a:ext cx="4835211" cy="2165105"/>
            </a:xfrm>
            <a:custGeom>
              <a:avLst/>
              <a:gdLst/>
              <a:ahLst/>
              <a:cxnLst/>
              <a:rect r="r" b="b" t="t" l="l"/>
              <a:pathLst>
                <a:path h="2165105" w="4835211">
                  <a:moveTo>
                    <a:pt x="4818701" y="2165105"/>
                  </a:moveTo>
                  <a:lnTo>
                    <a:pt x="15240" y="2157485"/>
                  </a:lnTo>
                  <a:lnTo>
                    <a:pt x="0" y="11430"/>
                  </a:lnTo>
                  <a:lnTo>
                    <a:pt x="4835211" y="0"/>
                  </a:lnTo>
                  <a:close/>
                </a:path>
              </a:pathLst>
            </a:custGeom>
            <a:solidFill>
              <a:srgbClr val="F5AA49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-2540"/>
              <a:ext cx="4870771" cy="2209555"/>
            </a:xfrm>
            <a:custGeom>
              <a:avLst/>
              <a:gdLst/>
              <a:ahLst/>
              <a:cxnLst/>
              <a:rect r="r" b="b" t="t" l="l"/>
              <a:pathLst>
                <a:path h="2209555" w="4870771">
                  <a:moveTo>
                    <a:pt x="0" y="15240"/>
                  </a:moveTo>
                  <a:cubicBezTo>
                    <a:pt x="41910" y="19050"/>
                    <a:pt x="147714" y="20320"/>
                    <a:pt x="276055" y="22860"/>
                  </a:cubicBezTo>
                  <a:cubicBezTo>
                    <a:pt x="404397" y="24130"/>
                    <a:pt x="536627" y="30480"/>
                    <a:pt x="668858" y="27940"/>
                  </a:cubicBezTo>
                  <a:cubicBezTo>
                    <a:pt x="731084" y="26670"/>
                    <a:pt x="793310" y="22860"/>
                    <a:pt x="855536" y="20320"/>
                  </a:cubicBezTo>
                  <a:cubicBezTo>
                    <a:pt x="921651" y="17780"/>
                    <a:pt x="987767" y="17780"/>
                    <a:pt x="1053882" y="19050"/>
                  </a:cubicBezTo>
                  <a:cubicBezTo>
                    <a:pt x="1166667" y="20320"/>
                    <a:pt x="1279452" y="20320"/>
                    <a:pt x="1388348" y="19050"/>
                  </a:cubicBezTo>
                  <a:cubicBezTo>
                    <a:pt x="1668365" y="16510"/>
                    <a:pt x="1948383" y="20320"/>
                    <a:pt x="2232290" y="17780"/>
                  </a:cubicBezTo>
                  <a:cubicBezTo>
                    <a:pt x="2698986" y="11430"/>
                    <a:pt x="3165683" y="6350"/>
                    <a:pt x="3636268" y="10160"/>
                  </a:cubicBezTo>
                  <a:cubicBezTo>
                    <a:pt x="3900729" y="12700"/>
                    <a:pt x="4169079" y="16510"/>
                    <a:pt x="4433541" y="11430"/>
                  </a:cubicBezTo>
                  <a:cubicBezTo>
                    <a:pt x="4557993" y="8890"/>
                    <a:pt x="4682445" y="1270"/>
                    <a:pt x="4807271" y="3810"/>
                  </a:cubicBezTo>
                  <a:cubicBezTo>
                    <a:pt x="4819971" y="3810"/>
                    <a:pt x="4845371" y="0"/>
                    <a:pt x="4854261" y="10160"/>
                  </a:cubicBezTo>
                  <a:cubicBezTo>
                    <a:pt x="4859341" y="15240"/>
                    <a:pt x="4858071" y="22860"/>
                    <a:pt x="4859341" y="29210"/>
                  </a:cubicBezTo>
                  <a:cubicBezTo>
                    <a:pt x="4860611" y="36830"/>
                    <a:pt x="4861881" y="45720"/>
                    <a:pt x="4864421" y="53340"/>
                  </a:cubicBezTo>
                  <a:cubicBezTo>
                    <a:pt x="4870771" y="92035"/>
                    <a:pt x="4869500" y="139043"/>
                    <a:pt x="4869500" y="186051"/>
                  </a:cubicBezTo>
                  <a:cubicBezTo>
                    <a:pt x="4869500" y="238095"/>
                    <a:pt x="4869500" y="290140"/>
                    <a:pt x="4869500" y="342184"/>
                  </a:cubicBezTo>
                  <a:cubicBezTo>
                    <a:pt x="4869500" y="456347"/>
                    <a:pt x="4868231" y="568830"/>
                    <a:pt x="4865691" y="682992"/>
                  </a:cubicBezTo>
                  <a:cubicBezTo>
                    <a:pt x="4863150" y="780366"/>
                    <a:pt x="4860611" y="876060"/>
                    <a:pt x="4860611" y="973434"/>
                  </a:cubicBezTo>
                  <a:cubicBezTo>
                    <a:pt x="4859341" y="1184970"/>
                    <a:pt x="4858071" y="1398184"/>
                    <a:pt x="4858071" y="1611399"/>
                  </a:cubicBezTo>
                  <a:cubicBezTo>
                    <a:pt x="4856800" y="1782642"/>
                    <a:pt x="4859341" y="1955564"/>
                    <a:pt x="4855531" y="2126807"/>
                  </a:cubicBezTo>
                  <a:cubicBezTo>
                    <a:pt x="4855531" y="2146954"/>
                    <a:pt x="4854261" y="2167645"/>
                    <a:pt x="4852991" y="2182885"/>
                  </a:cubicBezTo>
                  <a:cubicBezTo>
                    <a:pt x="4851721" y="2198125"/>
                    <a:pt x="4846641" y="2209555"/>
                    <a:pt x="4830131" y="2208285"/>
                  </a:cubicBezTo>
                  <a:cubicBezTo>
                    <a:pt x="4808541" y="2205745"/>
                    <a:pt x="4748561" y="2201935"/>
                    <a:pt x="4678556" y="2203205"/>
                  </a:cubicBezTo>
                  <a:cubicBezTo>
                    <a:pt x="4414095" y="2205745"/>
                    <a:pt x="4153523" y="2203205"/>
                    <a:pt x="3889062" y="2200665"/>
                  </a:cubicBezTo>
                  <a:cubicBezTo>
                    <a:pt x="3364028" y="2195585"/>
                    <a:pt x="2838995" y="2200665"/>
                    <a:pt x="2313962" y="2196855"/>
                  </a:cubicBezTo>
                  <a:cubicBezTo>
                    <a:pt x="2037833" y="2194315"/>
                    <a:pt x="1761705" y="2195585"/>
                    <a:pt x="1485576" y="2195585"/>
                  </a:cubicBezTo>
                  <a:cubicBezTo>
                    <a:pt x="1411683" y="2195585"/>
                    <a:pt x="1341678" y="2194315"/>
                    <a:pt x="1267785" y="2194315"/>
                  </a:cubicBezTo>
                  <a:cubicBezTo>
                    <a:pt x="1139443" y="2193045"/>
                    <a:pt x="1014991" y="2196855"/>
                    <a:pt x="886649" y="2195585"/>
                  </a:cubicBezTo>
                  <a:cubicBezTo>
                    <a:pt x="758308" y="2194315"/>
                    <a:pt x="626077" y="2193045"/>
                    <a:pt x="497736" y="2191775"/>
                  </a:cubicBezTo>
                  <a:cubicBezTo>
                    <a:pt x="365505" y="2190505"/>
                    <a:pt x="151603" y="2190505"/>
                    <a:pt x="41910" y="2187965"/>
                  </a:cubicBezTo>
                  <a:cubicBezTo>
                    <a:pt x="17780" y="2185425"/>
                    <a:pt x="19050" y="2184155"/>
                    <a:pt x="19050" y="2155348"/>
                  </a:cubicBezTo>
                  <a:cubicBezTo>
                    <a:pt x="19050" y="2150311"/>
                    <a:pt x="19050" y="2143596"/>
                    <a:pt x="19050" y="2138560"/>
                  </a:cubicBezTo>
                  <a:cubicBezTo>
                    <a:pt x="19050" y="2111698"/>
                    <a:pt x="19050" y="2086515"/>
                    <a:pt x="19050" y="2059653"/>
                  </a:cubicBezTo>
                  <a:cubicBezTo>
                    <a:pt x="19050" y="1965637"/>
                    <a:pt x="19050" y="1871621"/>
                    <a:pt x="19050" y="1777605"/>
                  </a:cubicBezTo>
                  <a:cubicBezTo>
                    <a:pt x="19050" y="1559354"/>
                    <a:pt x="19050" y="1341103"/>
                    <a:pt x="19050" y="1122852"/>
                  </a:cubicBezTo>
                  <a:cubicBezTo>
                    <a:pt x="19050" y="1067450"/>
                    <a:pt x="19050" y="1013727"/>
                    <a:pt x="17780" y="958324"/>
                  </a:cubicBezTo>
                  <a:cubicBezTo>
                    <a:pt x="12700" y="731679"/>
                    <a:pt x="12700" y="505033"/>
                    <a:pt x="8890" y="280067"/>
                  </a:cubicBezTo>
                  <a:cubicBezTo>
                    <a:pt x="8890" y="231380"/>
                    <a:pt x="7620" y="182693"/>
                    <a:pt x="7620" y="134006"/>
                  </a:cubicBezTo>
                  <a:cubicBezTo>
                    <a:pt x="3810" y="85320"/>
                    <a:pt x="0" y="48260"/>
                    <a:pt x="0" y="15240"/>
                  </a:cubicBezTo>
                  <a:close/>
                  <a:moveTo>
                    <a:pt x="4826321" y="2175265"/>
                  </a:moveTo>
                  <a:cubicBezTo>
                    <a:pt x="4828861" y="2126807"/>
                    <a:pt x="4827591" y="2074763"/>
                    <a:pt x="4828861" y="2021039"/>
                  </a:cubicBezTo>
                  <a:cubicBezTo>
                    <a:pt x="4830131" y="1918629"/>
                    <a:pt x="4830131" y="1814540"/>
                    <a:pt x="4831400" y="1712130"/>
                  </a:cubicBezTo>
                  <a:cubicBezTo>
                    <a:pt x="4832671" y="1488842"/>
                    <a:pt x="4833941" y="1267234"/>
                    <a:pt x="4835211" y="1043946"/>
                  </a:cubicBezTo>
                  <a:cubicBezTo>
                    <a:pt x="4837750" y="765256"/>
                    <a:pt x="4842831" y="488245"/>
                    <a:pt x="4844100" y="209555"/>
                  </a:cubicBezTo>
                  <a:cubicBezTo>
                    <a:pt x="4844100" y="164226"/>
                    <a:pt x="4845371" y="118897"/>
                    <a:pt x="4844100" y="73660"/>
                  </a:cubicBezTo>
                  <a:cubicBezTo>
                    <a:pt x="4844100" y="64770"/>
                    <a:pt x="4842831" y="55880"/>
                    <a:pt x="4840291" y="46990"/>
                  </a:cubicBezTo>
                  <a:cubicBezTo>
                    <a:pt x="4839021" y="43180"/>
                    <a:pt x="4839021" y="39370"/>
                    <a:pt x="4837750" y="35560"/>
                  </a:cubicBezTo>
                  <a:cubicBezTo>
                    <a:pt x="4836481" y="26670"/>
                    <a:pt x="4837750" y="29210"/>
                    <a:pt x="4830131" y="26670"/>
                  </a:cubicBezTo>
                  <a:cubicBezTo>
                    <a:pt x="4816161" y="21590"/>
                    <a:pt x="4768006" y="25400"/>
                    <a:pt x="4725226" y="25400"/>
                  </a:cubicBezTo>
                  <a:cubicBezTo>
                    <a:pt x="4468543" y="31750"/>
                    <a:pt x="4211860" y="35560"/>
                    <a:pt x="3951288" y="31750"/>
                  </a:cubicBezTo>
                  <a:cubicBezTo>
                    <a:pt x="3441811" y="25400"/>
                    <a:pt x="2924556" y="24130"/>
                    <a:pt x="2415080" y="35560"/>
                  </a:cubicBezTo>
                  <a:cubicBezTo>
                    <a:pt x="2275070" y="39370"/>
                    <a:pt x="2135062" y="40640"/>
                    <a:pt x="1995053" y="40640"/>
                  </a:cubicBezTo>
                  <a:cubicBezTo>
                    <a:pt x="1874490" y="40640"/>
                    <a:pt x="1750037" y="36830"/>
                    <a:pt x="1629474" y="38100"/>
                  </a:cubicBezTo>
                  <a:cubicBezTo>
                    <a:pt x="1435017" y="40640"/>
                    <a:pt x="1244450" y="39370"/>
                    <a:pt x="1049993" y="39370"/>
                  </a:cubicBezTo>
                  <a:cubicBezTo>
                    <a:pt x="921651" y="39370"/>
                    <a:pt x="797199" y="48260"/>
                    <a:pt x="668858" y="49530"/>
                  </a:cubicBezTo>
                  <a:cubicBezTo>
                    <a:pt x="548294" y="50800"/>
                    <a:pt x="423842" y="44450"/>
                    <a:pt x="299390" y="41910"/>
                  </a:cubicBezTo>
                  <a:cubicBezTo>
                    <a:pt x="241053" y="40640"/>
                    <a:pt x="178827" y="39370"/>
                    <a:pt x="116601" y="38100"/>
                  </a:cubicBezTo>
                  <a:cubicBezTo>
                    <a:pt x="85487" y="36830"/>
                    <a:pt x="54374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8604"/>
                    <a:pt x="24130" y="98750"/>
                  </a:cubicBezTo>
                  <a:cubicBezTo>
                    <a:pt x="25400" y="123933"/>
                    <a:pt x="25400" y="149116"/>
                    <a:pt x="25400" y="174299"/>
                  </a:cubicBezTo>
                  <a:cubicBezTo>
                    <a:pt x="25400" y="278388"/>
                    <a:pt x="21590" y="380798"/>
                    <a:pt x="25400" y="484887"/>
                  </a:cubicBezTo>
                  <a:cubicBezTo>
                    <a:pt x="30480" y="609122"/>
                    <a:pt x="30480" y="733358"/>
                    <a:pt x="30480" y="857593"/>
                  </a:cubicBezTo>
                  <a:cubicBezTo>
                    <a:pt x="31750" y="1059056"/>
                    <a:pt x="31750" y="1260518"/>
                    <a:pt x="31750" y="1461981"/>
                  </a:cubicBezTo>
                  <a:cubicBezTo>
                    <a:pt x="31750" y="1660086"/>
                    <a:pt x="31750" y="1858191"/>
                    <a:pt x="33020" y="2056296"/>
                  </a:cubicBezTo>
                  <a:cubicBezTo>
                    <a:pt x="33020" y="2074763"/>
                    <a:pt x="33020" y="2094909"/>
                    <a:pt x="33020" y="2113377"/>
                  </a:cubicBezTo>
                  <a:cubicBezTo>
                    <a:pt x="33020" y="2130165"/>
                    <a:pt x="33020" y="2148632"/>
                    <a:pt x="39370" y="2167645"/>
                  </a:cubicBezTo>
                  <a:cubicBezTo>
                    <a:pt x="45720" y="2171455"/>
                    <a:pt x="89377" y="2171455"/>
                    <a:pt x="112711" y="2172725"/>
                  </a:cubicBezTo>
                  <a:cubicBezTo>
                    <a:pt x="151603" y="2173995"/>
                    <a:pt x="186605" y="2173995"/>
                    <a:pt x="221607" y="2173995"/>
                  </a:cubicBezTo>
                  <a:cubicBezTo>
                    <a:pt x="342170" y="2171455"/>
                    <a:pt x="458844" y="2172725"/>
                    <a:pt x="579408" y="2173995"/>
                  </a:cubicBezTo>
                  <a:cubicBezTo>
                    <a:pt x="637745" y="2173995"/>
                    <a:pt x="699971" y="2173995"/>
                    <a:pt x="758308" y="2175265"/>
                  </a:cubicBezTo>
                  <a:cubicBezTo>
                    <a:pt x="820534" y="2176535"/>
                    <a:pt x="886649" y="2181615"/>
                    <a:pt x="948875" y="2177805"/>
                  </a:cubicBezTo>
                  <a:cubicBezTo>
                    <a:pt x="1065549" y="2171455"/>
                    <a:pt x="1190002" y="2175265"/>
                    <a:pt x="1306676" y="2175265"/>
                  </a:cubicBezTo>
                  <a:cubicBezTo>
                    <a:pt x="1384459" y="2175265"/>
                    <a:pt x="1462241" y="2179075"/>
                    <a:pt x="1540024" y="2179075"/>
                  </a:cubicBezTo>
                  <a:cubicBezTo>
                    <a:pt x="1606139" y="2179075"/>
                    <a:pt x="1676144" y="2179075"/>
                    <a:pt x="1742259" y="2177805"/>
                  </a:cubicBezTo>
                  <a:cubicBezTo>
                    <a:pt x="2057279" y="2176535"/>
                    <a:pt x="2368410" y="2175265"/>
                    <a:pt x="2679541" y="2177805"/>
                  </a:cubicBezTo>
                  <a:cubicBezTo>
                    <a:pt x="2803993" y="2179075"/>
                    <a:pt x="2928445" y="2176535"/>
                    <a:pt x="3052898" y="2176535"/>
                  </a:cubicBezTo>
                  <a:cubicBezTo>
                    <a:pt x="3173461" y="2175265"/>
                    <a:pt x="3294024" y="2171455"/>
                    <a:pt x="3414587" y="2175265"/>
                  </a:cubicBezTo>
                  <a:cubicBezTo>
                    <a:pt x="3535150" y="2179075"/>
                    <a:pt x="3659603" y="2176535"/>
                    <a:pt x="3780166" y="2180345"/>
                  </a:cubicBezTo>
                  <a:cubicBezTo>
                    <a:pt x="3904618" y="2184155"/>
                    <a:pt x="4029070" y="2179075"/>
                    <a:pt x="4153523" y="2179075"/>
                  </a:cubicBezTo>
                  <a:cubicBezTo>
                    <a:pt x="4274086" y="2179075"/>
                    <a:pt x="4398538" y="2179075"/>
                    <a:pt x="4519101" y="2180345"/>
                  </a:cubicBezTo>
                  <a:cubicBezTo>
                    <a:pt x="4639664" y="2177805"/>
                    <a:pt x="4752449" y="2175265"/>
                    <a:pt x="4826321" y="2175265"/>
                  </a:cubicBezTo>
                  <a:close/>
                </a:path>
              </a:pathLst>
            </a:custGeom>
            <a:solidFill>
              <a:srgbClr val="F5AA49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249287" y="3552281"/>
            <a:ext cx="6974159" cy="347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9"/>
              </a:lnSpc>
            </a:pPr>
            <a:r>
              <a:rPr lang="en-US" sz="2478">
                <a:solidFill>
                  <a:srgbClr val="000000"/>
                </a:solidFill>
                <a:latin typeface="Livvic Bold"/>
              </a:rPr>
              <a:t>Malaysia is a country in Southeast Asia. The biggest celebration of Thaipusam is at the temple at the Batu Caves, near Kuala Lumpur, Malaysia’s capital. To celebrate, there is a procession from the middle of the city to the caves. This journey takes 8 hours and ends with 272 steps!</a:t>
            </a:r>
          </a:p>
          <a:p>
            <a:pPr algn="ctr">
              <a:lnSpc>
                <a:spcPts val="3469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396918" y="6702932"/>
            <a:ext cx="3839729" cy="3845806"/>
            <a:chOff x="-6350" y="-36830"/>
            <a:chExt cx="6419850" cy="64300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419850" cy="6430010"/>
            </a:xfrm>
            <a:custGeom>
              <a:avLst/>
              <a:gdLst/>
              <a:ahLst/>
              <a:cxnLst/>
              <a:rect r="r" b="b" t="t" l="l"/>
              <a:pathLst>
                <a:path h="6430010" w="6419850">
                  <a:moveTo>
                    <a:pt x="3980180" y="39370"/>
                  </a:moveTo>
                  <a:cubicBezTo>
                    <a:pt x="3902710" y="0"/>
                    <a:pt x="3124200" y="354330"/>
                    <a:pt x="2142490" y="617220"/>
                  </a:cubicBezTo>
                  <a:cubicBezTo>
                    <a:pt x="1402080" y="816610"/>
                    <a:pt x="393700" y="929640"/>
                    <a:pt x="342900" y="971550"/>
                  </a:cubicBezTo>
                  <a:cubicBezTo>
                    <a:pt x="288290" y="1017270"/>
                    <a:pt x="466090" y="1253490"/>
                    <a:pt x="401320" y="2128520"/>
                  </a:cubicBezTo>
                  <a:cubicBezTo>
                    <a:pt x="326390" y="3138170"/>
                    <a:pt x="12700" y="4806950"/>
                    <a:pt x="6350" y="4885690"/>
                  </a:cubicBezTo>
                  <a:cubicBezTo>
                    <a:pt x="0" y="4972050"/>
                    <a:pt x="1061720" y="4992370"/>
                    <a:pt x="2001520" y="5474970"/>
                  </a:cubicBezTo>
                  <a:cubicBezTo>
                    <a:pt x="2674620" y="5820410"/>
                    <a:pt x="3592830" y="6361430"/>
                    <a:pt x="3642360" y="6393180"/>
                  </a:cubicBezTo>
                  <a:cubicBezTo>
                    <a:pt x="3698240" y="6430010"/>
                    <a:pt x="4371340" y="5444490"/>
                    <a:pt x="5040630" y="4677410"/>
                  </a:cubicBezTo>
                  <a:cubicBezTo>
                    <a:pt x="5802630" y="3804920"/>
                    <a:pt x="6280150" y="3441700"/>
                    <a:pt x="6352540" y="3355340"/>
                  </a:cubicBezTo>
                  <a:cubicBezTo>
                    <a:pt x="6419850" y="3274060"/>
                    <a:pt x="5642610" y="2500630"/>
                    <a:pt x="5064760" y="1709420"/>
                  </a:cubicBezTo>
                  <a:cubicBezTo>
                    <a:pt x="4486910" y="918210"/>
                    <a:pt x="4108450" y="105410"/>
                    <a:pt x="3980180" y="39370"/>
                  </a:cubicBezTo>
                  <a:close/>
                </a:path>
              </a:pathLst>
            </a:custGeom>
            <a:blipFill>
              <a:blip r:embed="rId11"/>
              <a:stretch>
                <a:fillRect l="0" t="-24887" r="0" b="-24887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-2409154">
            <a:off x="8420341" y="-145170"/>
            <a:ext cx="4063141" cy="4069571"/>
            <a:chOff x="-6350" y="-36830"/>
            <a:chExt cx="6419850" cy="6430010"/>
          </a:xfrm>
        </p:grpSpPr>
        <p:sp>
          <p:nvSpPr>
            <p:cNvPr name="Freeform 15" id="15"/>
            <p:cNvSpPr/>
            <p:nvPr/>
          </p:nvSpPr>
          <p:spPr>
            <a:xfrm flipH="false" flipV="false" rot="2462062">
              <a:off x="-443911" y="260884"/>
              <a:ext cx="6125707" cy="6368229"/>
            </a:xfrm>
            <a:custGeom>
              <a:avLst/>
              <a:gdLst/>
              <a:ahLst/>
              <a:cxnLst/>
              <a:rect r="r" b="b" t="t" l="l"/>
              <a:pathLst>
                <a:path h="6368229" w="6125707">
                  <a:moveTo>
                    <a:pt x="2142848" y="34396"/>
                  </a:moveTo>
                  <a:cubicBezTo>
                    <a:pt x="2058564" y="55559"/>
                    <a:pt x="1703944" y="833936"/>
                    <a:pt x="1136015" y="1676743"/>
                  </a:cubicBezTo>
                  <a:cubicBezTo>
                    <a:pt x="708414" y="2313234"/>
                    <a:pt x="21982" y="3060507"/>
                    <a:pt x="11177" y="3125471"/>
                  </a:cubicBezTo>
                  <a:cubicBezTo>
                    <a:pt x="0" y="3195811"/>
                    <a:pt x="289198" y="3257267"/>
                    <a:pt x="814809" y="3959839"/>
                  </a:cubicBezTo>
                  <a:cubicBezTo>
                    <a:pt x="1421135" y="4770626"/>
                    <a:pt x="2280088" y="6235354"/>
                    <a:pt x="2326991" y="6298918"/>
                  </a:cubicBezTo>
                  <a:cubicBezTo>
                    <a:pt x="2378898" y="6368229"/>
                    <a:pt x="3193110" y="5686525"/>
                    <a:pt x="4218849" y="5433568"/>
                  </a:cubicBezTo>
                  <a:cubicBezTo>
                    <a:pt x="4953364" y="5252241"/>
                    <a:pt x="6001171" y="5057525"/>
                    <a:pt x="6059376" y="5048958"/>
                  </a:cubicBezTo>
                  <a:cubicBezTo>
                    <a:pt x="6125706" y="5040053"/>
                    <a:pt x="5986431" y="3854762"/>
                    <a:pt x="5987690" y="2836745"/>
                  </a:cubicBezTo>
                  <a:cubicBezTo>
                    <a:pt x="5989678" y="1678350"/>
                    <a:pt x="6111421" y="1090870"/>
                    <a:pt x="6109330" y="978202"/>
                  </a:cubicBezTo>
                  <a:cubicBezTo>
                    <a:pt x="6106741" y="872702"/>
                    <a:pt x="5012691" y="799558"/>
                    <a:pt x="4057371" y="582101"/>
                  </a:cubicBezTo>
                  <a:cubicBezTo>
                    <a:pt x="3102051" y="364644"/>
                    <a:pt x="2282960" y="0"/>
                    <a:pt x="2142848" y="34396"/>
                  </a:cubicBezTo>
                  <a:close/>
                </a:path>
              </a:pathLst>
            </a:custGeom>
            <a:blipFill>
              <a:blip r:embed="rId12"/>
              <a:stretch>
                <a:fillRect l="-13961" t="-6811" r="-32499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2235217" cy="1695971"/>
          </a:xfrm>
          <a:custGeom>
            <a:avLst/>
            <a:gdLst/>
            <a:ahLst/>
            <a:cxnLst/>
            <a:rect r="r" b="b" t="t" l="l"/>
            <a:pathLst>
              <a:path h="1695971" w="2235217">
                <a:moveTo>
                  <a:pt x="0" y="0"/>
                </a:moveTo>
                <a:lnTo>
                  <a:pt x="2235217" y="0"/>
                </a:lnTo>
                <a:lnTo>
                  <a:pt x="2235217" y="1695971"/>
                </a:lnTo>
                <a:lnTo>
                  <a:pt x="0" y="16959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1440489"/>
            <a:ext cx="8237795" cy="5031920"/>
          </a:xfrm>
          <a:custGeom>
            <a:avLst/>
            <a:gdLst/>
            <a:ahLst/>
            <a:cxnLst/>
            <a:rect r="r" b="b" t="t" l="l"/>
            <a:pathLst>
              <a:path h="5031920" w="8237795">
                <a:moveTo>
                  <a:pt x="0" y="0"/>
                </a:moveTo>
                <a:lnTo>
                  <a:pt x="8237795" y="0"/>
                </a:lnTo>
                <a:lnTo>
                  <a:pt x="8237795" y="5031920"/>
                </a:lnTo>
                <a:lnTo>
                  <a:pt x="0" y="50319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304258">
            <a:off x="6554354" y="3664173"/>
            <a:ext cx="1910204" cy="1701818"/>
          </a:xfrm>
          <a:custGeom>
            <a:avLst/>
            <a:gdLst/>
            <a:ahLst/>
            <a:cxnLst/>
            <a:rect r="r" b="b" t="t" l="l"/>
            <a:pathLst>
              <a:path h="1701818" w="1910204">
                <a:moveTo>
                  <a:pt x="0" y="0"/>
                </a:moveTo>
                <a:lnTo>
                  <a:pt x="1910204" y="0"/>
                </a:lnTo>
                <a:lnTo>
                  <a:pt x="1910204" y="1701818"/>
                </a:lnTo>
                <a:lnTo>
                  <a:pt x="0" y="17018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236647" y="8395373"/>
            <a:ext cx="3051353" cy="1842254"/>
          </a:xfrm>
          <a:custGeom>
            <a:avLst/>
            <a:gdLst/>
            <a:ahLst/>
            <a:cxnLst/>
            <a:rect r="r" b="b" t="t" l="l"/>
            <a:pathLst>
              <a:path h="1842254" w="3051353">
                <a:moveTo>
                  <a:pt x="0" y="0"/>
                </a:moveTo>
                <a:lnTo>
                  <a:pt x="3051353" y="0"/>
                </a:lnTo>
                <a:lnTo>
                  <a:pt x="3051353" y="1842254"/>
                </a:lnTo>
                <a:lnTo>
                  <a:pt x="0" y="184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7542650">
            <a:off x="14608546" y="6751564"/>
            <a:ext cx="2057680" cy="1833206"/>
          </a:xfrm>
          <a:custGeom>
            <a:avLst/>
            <a:gdLst/>
            <a:ahLst/>
            <a:cxnLst/>
            <a:rect r="r" b="b" t="t" l="l"/>
            <a:pathLst>
              <a:path h="1833206" w="2057680">
                <a:moveTo>
                  <a:pt x="2057681" y="0"/>
                </a:moveTo>
                <a:lnTo>
                  <a:pt x="0" y="0"/>
                </a:lnTo>
                <a:lnTo>
                  <a:pt x="0" y="1833206"/>
                </a:lnTo>
                <a:lnTo>
                  <a:pt x="2057681" y="1833206"/>
                </a:lnTo>
                <a:lnTo>
                  <a:pt x="205768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359662" y="6844702"/>
            <a:ext cx="3175072" cy="823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41"/>
              </a:lnSpc>
            </a:pPr>
            <a:r>
              <a:rPr lang="en-US" sz="5069">
                <a:solidFill>
                  <a:srgbClr val="FFFFFF"/>
                </a:solidFill>
                <a:latin typeface="Livvic Heavy"/>
              </a:rPr>
              <a:t>Malaysia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18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653589"/>
            <a:ext cx="2705443" cy="1633411"/>
          </a:xfrm>
          <a:custGeom>
            <a:avLst/>
            <a:gdLst/>
            <a:ahLst/>
            <a:cxnLst/>
            <a:rect r="r" b="b" t="t" l="l"/>
            <a:pathLst>
              <a:path h="1633411" w="2705443">
                <a:moveTo>
                  <a:pt x="0" y="0"/>
                </a:moveTo>
                <a:lnTo>
                  <a:pt x="2705443" y="0"/>
                </a:lnTo>
                <a:lnTo>
                  <a:pt x="2705443" y="1633411"/>
                </a:lnTo>
                <a:lnTo>
                  <a:pt x="0" y="163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65142" y="4605718"/>
            <a:ext cx="4152679" cy="4213407"/>
            <a:chOff x="0" y="0"/>
            <a:chExt cx="2952750" cy="29959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5080"/>
              <a:ext cx="2962910" cy="3004820"/>
            </a:xfrm>
            <a:custGeom>
              <a:avLst/>
              <a:gdLst/>
              <a:ahLst/>
              <a:cxnLst/>
              <a:rect r="r" b="b" t="t" l="l"/>
              <a:pathLst>
                <a:path h="3004820" w="296291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4"/>
              <a:stretch>
                <a:fillRect l="-28508" t="0" r="-2393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74020">
            <a:off x="6190450" y="4020288"/>
            <a:ext cx="5907099" cy="184641"/>
          </a:xfrm>
          <a:custGeom>
            <a:avLst/>
            <a:gdLst/>
            <a:ahLst/>
            <a:cxnLst/>
            <a:rect r="r" b="b" t="t" l="l"/>
            <a:pathLst>
              <a:path h="184641" w="5907099">
                <a:moveTo>
                  <a:pt x="0" y="0"/>
                </a:moveTo>
                <a:lnTo>
                  <a:pt x="5907100" y="0"/>
                </a:lnTo>
                <a:lnTo>
                  <a:pt x="5907100" y="184642"/>
                </a:lnTo>
                <a:lnTo>
                  <a:pt x="0" y="1846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231" t="0" r="-8379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063061" y="4610118"/>
            <a:ext cx="4152679" cy="4213407"/>
            <a:chOff x="0" y="0"/>
            <a:chExt cx="2952750" cy="29959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0" y="-5080"/>
              <a:ext cx="2962910" cy="3004820"/>
            </a:xfrm>
            <a:custGeom>
              <a:avLst/>
              <a:gdLst/>
              <a:ahLst/>
              <a:cxnLst/>
              <a:rect r="r" b="b" t="t" l="l"/>
              <a:pathLst>
                <a:path h="3004820" w="296291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7"/>
              <a:stretch>
                <a:fillRect l="-25994" t="0" r="-25994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5747455" y="8703773"/>
            <a:ext cx="2540545" cy="1533854"/>
          </a:xfrm>
          <a:custGeom>
            <a:avLst/>
            <a:gdLst/>
            <a:ahLst/>
            <a:cxnLst/>
            <a:rect r="r" b="b" t="t" l="l"/>
            <a:pathLst>
              <a:path h="1533854" w="2540545">
                <a:moveTo>
                  <a:pt x="0" y="0"/>
                </a:moveTo>
                <a:lnTo>
                  <a:pt x="2540545" y="0"/>
                </a:lnTo>
                <a:lnTo>
                  <a:pt x="2540545" y="1533854"/>
                </a:lnTo>
                <a:lnTo>
                  <a:pt x="0" y="153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825616" y="4605718"/>
            <a:ext cx="4152679" cy="4213407"/>
            <a:chOff x="0" y="0"/>
            <a:chExt cx="2952750" cy="29959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40" y="-5080"/>
              <a:ext cx="2962910" cy="3004820"/>
            </a:xfrm>
            <a:custGeom>
              <a:avLst/>
              <a:gdLst/>
              <a:ahLst/>
              <a:cxnLst/>
              <a:rect r="r" b="b" t="t" l="l"/>
              <a:pathLst>
                <a:path h="3004820" w="296291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-33169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0" y="0"/>
            <a:ext cx="3465149" cy="2629182"/>
          </a:xfrm>
          <a:custGeom>
            <a:avLst/>
            <a:gdLst/>
            <a:ahLst/>
            <a:cxnLst/>
            <a:rect r="r" b="b" t="t" l="l"/>
            <a:pathLst>
              <a:path h="2629182" w="3465149">
                <a:moveTo>
                  <a:pt x="0" y="0"/>
                </a:moveTo>
                <a:lnTo>
                  <a:pt x="3465149" y="0"/>
                </a:lnTo>
                <a:lnTo>
                  <a:pt x="3465149" y="2629182"/>
                </a:lnTo>
                <a:lnTo>
                  <a:pt x="0" y="26291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463437" y="969620"/>
            <a:ext cx="12143193" cy="278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2628">
                <a:solidFill>
                  <a:srgbClr val="FFFFFF"/>
                </a:solidFill>
                <a:latin typeface="Livvic Bold"/>
              </a:rPr>
              <a:t> One of the most amazing things people do is called the "</a:t>
            </a:r>
            <a:r>
              <a:rPr lang="en-US" sz="2628">
                <a:solidFill>
                  <a:srgbClr val="FFFFFF"/>
                </a:solidFill>
                <a:latin typeface="Livvic Bold Italics"/>
              </a:rPr>
              <a:t>vel kavadi</a:t>
            </a:r>
            <a:r>
              <a:rPr lang="en-US" sz="2628">
                <a:solidFill>
                  <a:srgbClr val="FFFFFF"/>
                </a:solidFill>
                <a:latin typeface="Livvic Bold"/>
              </a:rPr>
              <a:t>." It's like a special, movable table that they carry on their backs. They decorate it with peacock feathers, flowers, and a picture of Lord Murugan. Some people also bring things like fruits, flowers, and milk to the temple. They do all this to say thanks, ask for forgiveness, or make a special wish. It's a way of showing love and respect to their god.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606631" y="0"/>
            <a:ext cx="2681369" cy="2034489"/>
          </a:xfrm>
          <a:custGeom>
            <a:avLst/>
            <a:gdLst/>
            <a:ahLst/>
            <a:cxnLst/>
            <a:rect r="r" b="b" t="t" l="l"/>
            <a:pathLst>
              <a:path h="2034489" w="2681369">
                <a:moveTo>
                  <a:pt x="0" y="0"/>
                </a:moveTo>
                <a:lnTo>
                  <a:pt x="2681369" y="0"/>
                </a:lnTo>
                <a:lnTo>
                  <a:pt x="2681369" y="2034489"/>
                </a:lnTo>
                <a:lnTo>
                  <a:pt x="0" y="2034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172200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6487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72596" y="6122827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90115" y="2835313"/>
            <a:ext cx="15292761" cy="4762145"/>
            <a:chOff x="0" y="0"/>
            <a:chExt cx="8770703" cy="273118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3970" y="17780"/>
              <a:ext cx="8740224" cy="2691815"/>
            </a:xfrm>
            <a:custGeom>
              <a:avLst/>
              <a:gdLst/>
              <a:ahLst/>
              <a:cxnLst/>
              <a:rect r="r" b="b" t="t" l="l"/>
              <a:pathLst>
                <a:path h="2691815" w="8740224">
                  <a:moveTo>
                    <a:pt x="8723713" y="2691815"/>
                  </a:moveTo>
                  <a:lnTo>
                    <a:pt x="15240" y="2684195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EFE9C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-2540"/>
              <a:ext cx="8775783" cy="2736265"/>
            </a:xfrm>
            <a:custGeom>
              <a:avLst/>
              <a:gdLst/>
              <a:ahLst/>
              <a:cxnLst/>
              <a:rect r="r" b="b" t="t" l="l"/>
              <a:pathLst>
                <a:path h="2736265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96593"/>
                    <a:pt x="8774513" y="155447"/>
                    <a:pt x="8774513" y="214300"/>
                  </a:cubicBezTo>
                  <a:cubicBezTo>
                    <a:pt x="8774513" y="279460"/>
                    <a:pt x="8774513" y="344619"/>
                    <a:pt x="8774513" y="409778"/>
                  </a:cubicBezTo>
                  <a:cubicBezTo>
                    <a:pt x="8774513" y="552709"/>
                    <a:pt x="8773244" y="693537"/>
                    <a:pt x="8770703" y="836467"/>
                  </a:cubicBezTo>
                  <a:cubicBezTo>
                    <a:pt x="8768163" y="958378"/>
                    <a:pt x="8765623" y="1078187"/>
                    <a:pt x="8765623" y="1200098"/>
                  </a:cubicBezTo>
                  <a:cubicBezTo>
                    <a:pt x="8764353" y="1464939"/>
                    <a:pt x="8763083" y="1731883"/>
                    <a:pt x="8763083" y="1998826"/>
                  </a:cubicBezTo>
                  <a:cubicBezTo>
                    <a:pt x="8761813" y="2213221"/>
                    <a:pt x="8764353" y="2429718"/>
                    <a:pt x="8760544" y="2644114"/>
                  </a:cubicBezTo>
                  <a:cubicBezTo>
                    <a:pt x="8760544" y="2669337"/>
                    <a:pt x="8759273" y="2694355"/>
                    <a:pt x="8758003" y="2709596"/>
                  </a:cubicBezTo>
                  <a:cubicBezTo>
                    <a:pt x="8756733" y="2724835"/>
                    <a:pt x="8751653" y="2736265"/>
                    <a:pt x="8735144" y="2734996"/>
                  </a:cubicBezTo>
                  <a:cubicBezTo>
                    <a:pt x="8713553" y="2732455"/>
                    <a:pt x="8606735" y="2728646"/>
                    <a:pt x="8479213" y="2729915"/>
                  </a:cubicBezTo>
                  <a:cubicBezTo>
                    <a:pt x="7997461" y="2732455"/>
                    <a:pt x="7522793" y="2729915"/>
                    <a:pt x="7041042" y="2727375"/>
                  </a:cubicBezTo>
                  <a:cubicBezTo>
                    <a:pt x="6084622" y="2722296"/>
                    <a:pt x="5128202" y="2727375"/>
                    <a:pt x="4171783" y="2723565"/>
                  </a:cubicBezTo>
                  <a:cubicBezTo>
                    <a:pt x="3668777" y="2721025"/>
                    <a:pt x="3165771" y="2722296"/>
                    <a:pt x="2662765" y="2722296"/>
                  </a:cubicBezTo>
                  <a:cubicBezTo>
                    <a:pt x="2528158" y="2722296"/>
                    <a:pt x="2400636" y="2721025"/>
                    <a:pt x="2266028" y="2721025"/>
                  </a:cubicBezTo>
                  <a:cubicBezTo>
                    <a:pt x="2032237" y="2719755"/>
                    <a:pt x="1805530" y="2723565"/>
                    <a:pt x="1571738" y="2722296"/>
                  </a:cubicBezTo>
                  <a:cubicBezTo>
                    <a:pt x="1337947" y="2721025"/>
                    <a:pt x="1097071" y="2719755"/>
                    <a:pt x="863280" y="2718485"/>
                  </a:cubicBezTo>
                  <a:cubicBezTo>
                    <a:pt x="622404" y="2717215"/>
                    <a:pt x="232751" y="2717215"/>
                    <a:pt x="41910" y="2714675"/>
                  </a:cubicBezTo>
                  <a:cubicBezTo>
                    <a:pt x="17780" y="2712135"/>
                    <a:pt x="19050" y="2710865"/>
                    <a:pt x="19050" y="2679847"/>
                  </a:cubicBezTo>
                  <a:cubicBezTo>
                    <a:pt x="19050" y="2673541"/>
                    <a:pt x="19050" y="2665133"/>
                    <a:pt x="19050" y="2658827"/>
                  </a:cubicBezTo>
                  <a:cubicBezTo>
                    <a:pt x="19050" y="2625197"/>
                    <a:pt x="19050" y="2593668"/>
                    <a:pt x="19050" y="2560037"/>
                  </a:cubicBezTo>
                  <a:cubicBezTo>
                    <a:pt x="19050" y="2442330"/>
                    <a:pt x="19050" y="2324623"/>
                    <a:pt x="19050" y="2206916"/>
                  </a:cubicBezTo>
                  <a:cubicBezTo>
                    <a:pt x="19050" y="1933667"/>
                    <a:pt x="19050" y="1660418"/>
                    <a:pt x="19050" y="1387169"/>
                  </a:cubicBezTo>
                  <a:cubicBezTo>
                    <a:pt x="19050" y="1317806"/>
                    <a:pt x="19050" y="1250544"/>
                    <a:pt x="17780" y="1181181"/>
                  </a:cubicBezTo>
                  <a:cubicBezTo>
                    <a:pt x="12700" y="897423"/>
                    <a:pt x="12700" y="613664"/>
                    <a:pt x="8890" y="332008"/>
                  </a:cubicBezTo>
                  <a:cubicBezTo>
                    <a:pt x="8890" y="271052"/>
                    <a:pt x="7620" y="210096"/>
                    <a:pt x="7620" y="149141"/>
                  </a:cubicBezTo>
                  <a:cubicBezTo>
                    <a:pt x="3810" y="88185"/>
                    <a:pt x="0" y="48260"/>
                    <a:pt x="0" y="15240"/>
                  </a:cubicBezTo>
                  <a:close/>
                  <a:moveTo>
                    <a:pt x="8731333" y="2701975"/>
                  </a:moveTo>
                  <a:cubicBezTo>
                    <a:pt x="8733873" y="2644114"/>
                    <a:pt x="8732603" y="2578954"/>
                    <a:pt x="8733873" y="2511693"/>
                  </a:cubicBezTo>
                  <a:cubicBezTo>
                    <a:pt x="8735144" y="2383476"/>
                    <a:pt x="8735144" y="2253158"/>
                    <a:pt x="8736413" y="2124941"/>
                  </a:cubicBezTo>
                  <a:cubicBezTo>
                    <a:pt x="8737683" y="1845386"/>
                    <a:pt x="8738953" y="1567934"/>
                    <a:pt x="8740223" y="1288379"/>
                  </a:cubicBezTo>
                  <a:cubicBezTo>
                    <a:pt x="8742763" y="939461"/>
                    <a:pt x="8747844" y="592645"/>
                    <a:pt x="8749113" y="243727"/>
                  </a:cubicBezTo>
                  <a:cubicBezTo>
                    <a:pt x="8749113" y="186975"/>
                    <a:pt x="8750383" y="130224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9778"/>
                    <a:pt x="24130" y="105001"/>
                  </a:cubicBezTo>
                  <a:cubicBezTo>
                    <a:pt x="25400" y="136530"/>
                    <a:pt x="25400" y="168058"/>
                    <a:pt x="25400" y="199587"/>
                  </a:cubicBezTo>
                  <a:cubicBezTo>
                    <a:pt x="25400" y="329906"/>
                    <a:pt x="21590" y="458123"/>
                    <a:pt x="25400" y="588441"/>
                  </a:cubicBezTo>
                  <a:cubicBezTo>
                    <a:pt x="30480" y="743983"/>
                    <a:pt x="30480" y="899525"/>
                    <a:pt x="30480" y="1055066"/>
                  </a:cubicBezTo>
                  <a:cubicBezTo>
                    <a:pt x="31750" y="1307296"/>
                    <a:pt x="31750" y="1559526"/>
                    <a:pt x="31750" y="1811756"/>
                  </a:cubicBezTo>
                  <a:cubicBezTo>
                    <a:pt x="31750" y="2059781"/>
                    <a:pt x="31750" y="2307807"/>
                    <a:pt x="33020" y="2555833"/>
                  </a:cubicBezTo>
                  <a:cubicBezTo>
                    <a:pt x="33020" y="2578954"/>
                    <a:pt x="33020" y="2604177"/>
                    <a:pt x="33020" y="2627299"/>
                  </a:cubicBezTo>
                  <a:cubicBezTo>
                    <a:pt x="33020" y="2648318"/>
                    <a:pt x="33020" y="2671439"/>
                    <a:pt x="39370" y="2694356"/>
                  </a:cubicBezTo>
                  <a:cubicBezTo>
                    <a:pt x="45720" y="2698165"/>
                    <a:pt x="119398" y="2698165"/>
                    <a:pt x="161905" y="2699435"/>
                  </a:cubicBezTo>
                  <a:cubicBezTo>
                    <a:pt x="232751" y="2700706"/>
                    <a:pt x="296512" y="2700706"/>
                    <a:pt x="360274" y="2700706"/>
                  </a:cubicBezTo>
                  <a:cubicBezTo>
                    <a:pt x="579896" y="2698165"/>
                    <a:pt x="792434" y="2699435"/>
                    <a:pt x="1012056" y="2700706"/>
                  </a:cubicBezTo>
                  <a:cubicBezTo>
                    <a:pt x="1118325" y="2700706"/>
                    <a:pt x="1231678" y="2700706"/>
                    <a:pt x="1337947" y="2701975"/>
                  </a:cubicBezTo>
                  <a:cubicBezTo>
                    <a:pt x="1451300" y="2703246"/>
                    <a:pt x="1571738" y="2708325"/>
                    <a:pt x="1685092" y="2704515"/>
                  </a:cubicBezTo>
                  <a:cubicBezTo>
                    <a:pt x="1897629" y="2698165"/>
                    <a:pt x="2124336" y="2701975"/>
                    <a:pt x="2336874" y="2701975"/>
                  </a:cubicBezTo>
                  <a:cubicBezTo>
                    <a:pt x="2478566" y="2701975"/>
                    <a:pt x="2620258" y="2705785"/>
                    <a:pt x="2761949" y="2705785"/>
                  </a:cubicBezTo>
                  <a:cubicBezTo>
                    <a:pt x="2882387" y="2705785"/>
                    <a:pt x="3009910" y="2705785"/>
                    <a:pt x="3130348" y="2704515"/>
                  </a:cubicBezTo>
                  <a:cubicBezTo>
                    <a:pt x="3704200" y="2703246"/>
                    <a:pt x="4270967" y="2701975"/>
                    <a:pt x="4837734" y="2704515"/>
                  </a:cubicBezTo>
                  <a:cubicBezTo>
                    <a:pt x="5064441" y="2705785"/>
                    <a:pt x="5291148" y="2703246"/>
                    <a:pt x="5517855" y="2703246"/>
                  </a:cubicBezTo>
                  <a:cubicBezTo>
                    <a:pt x="5737477" y="2701975"/>
                    <a:pt x="5957099" y="2698165"/>
                    <a:pt x="6176721" y="2701975"/>
                  </a:cubicBezTo>
                  <a:cubicBezTo>
                    <a:pt x="6396343" y="2705785"/>
                    <a:pt x="6623051" y="2703246"/>
                    <a:pt x="6842673" y="2707056"/>
                  </a:cubicBezTo>
                  <a:cubicBezTo>
                    <a:pt x="7069379" y="2710865"/>
                    <a:pt x="7296086" y="2705785"/>
                    <a:pt x="7522793" y="2705785"/>
                  </a:cubicBezTo>
                  <a:cubicBezTo>
                    <a:pt x="7742416" y="2705785"/>
                    <a:pt x="7969122" y="2705785"/>
                    <a:pt x="8188744" y="2707056"/>
                  </a:cubicBezTo>
                  <a:cubicBezTo>
                    <a:pt x="8408367" y="2704515"/>
                    <a:pt x="8613820" y="2701975"/>
                    <a:pt x="8731333" y="2701975"/>
                  </a:cubicBezTo>
                  <a:close/>
                </a:path>
              </a:pathLst>
            </a:custGeom>
            <a:solidFill>
              <a:srgbClr val="AC182E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90115" y="2825185"/>
            <a:ext cx="15292761" cy="1542296"/>
            <a:chOff x="0" y="0"/>
            <a:chExt cx="8770703" cy="8845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3970" y="17780"/>
              <a:ext cx="8740224" cy="845168"/>
            </a:xfrm>
            <a:custGeom>
              <a:avLst/>
              <a:gdLst/>
              <a:ahLst/>
              <a:cxnLst/>
              <a:rect r="r" b="b" t="t" l="l"/>
              <a:pathLst>
                <a:path h="845168" w="8740224">
                  <a:moveTo>
                    <a:pt x="8723713" y="845168"/>
                  </a:moveTo>
                  <a:lnTo>
                    <a:pt x="15240" y="837548"/>
                  </a:lnTo>
                  <a:lnTo>
                    <a:pt x="0" y="11430"/>
                  </a:lnTo>
                  <a:lnTo>
                    <a:pt x="8740224" y="0"/>
                  </a:lnTo>
                  <a:close/>
                </a:path>
              </a:pathLst>
            </a:custGeom>
            <a:solidFill>
              <a:srgbClr val="208BB2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-2540"/>
              <a:ext cx="8775783" cy="889618"/>
            </a:xfrm>
            <a:custGeom>
              <a:avLst/>
              <a:gdLst/>
              <a:ahLst/>
              <a:cxnLst/>
              <a:rect r="r" b="b" t="t" l="l"/>
              <a:pathLst>
                <a:path h="889618" w="8775783">
                  <a:moveTo>
                    <a:pt x="0" y="15240"/>
                  </a:moveTo>
                  <a:cubicBezTo>
                    <a:pt x="41910" y="19050"/>
                    <a:pt x="225666" y="20320"/>
                    <a:pt x="459458" y="22860"/>
                  </a:cubicBezTo>
                  <a:cubicBezTo>
                    <a:pt x="693249" y="24130"/>
                    <a:pt x="934125" y="30480"/>
                    <a:pt x="1175001" y="27940"/>
                  </a:cubicBezTo>
                  <a:cubicBezTo>
                    <a:pt x="1288355" y="26670"/>
                    <a:pt x="1401708" y="22860"/>
                    <a:pt x="1515062" y="20320"/>
                  </a:cubicBezTo>
                  <a:cubicBezTo>
                    <a:pt x="1635500" y="17780"/>
                    <a:pt x="1755938" y="17780"/>
                    <a:pt x="1876376" y="19050"/>
                  </a:cubicBezTo>
                  <a:cubicBezTo>
                    <a:pt x="2081829" y="20320"/>
                    <a:pt x="2287282" y="20320"/>
                    <a:pt x="2485650" y="19050"/>
                  </a:cubicBezTo>
                  <a:cubicBezTo>
                    <a:pt x="2995741" y="16510"/>
                    <a:pt x="3505831" y="20320"/>
                    <a:pt x="4023006" y="17780"/>
                  </a:cubicBezTo>
                  <a:cubicBezTo>
                    <a:pt x="4873157" y="11430"/>
                    <a:pt x="5723308" y="6350"/>
                    <a:pt x="6580543" y="10160"/>
                  </a:cubicBezTo>
                  <a:cubicBezTo>
                    <a:pt x="7062295" y="12700"/>
                    <a:pt x="7551131" y="16510"/>
                    <a:pt x="8032884" y="11430"/>
                  </a:cubicBezTo>
                  <a:cubicBezTo>
                    <a:pt x="8259590" y="8890"/>
                    <a:pt x="8486297" y="1270"/>
                    <a:pt x="8712283" y="3810"/>
                  </a:cubicBezTo>
                  <a:cubicBezTo>
                    <a:pt x="8724983" y="3810"/>
                    <a:pt x="8750383" y="0"/>
                    <a:pt x="8759273" y="10160"/>
                  </a:cubicBezTo>
                  <a:cubicBezTo>
                    <a:pt x="8764353" y="15240"/>
                    <a:pt x="8763083" y="22860"/>
                    <a:pt x="8764353" y="29210"/>
                  </a:cubicBezTo>
                  <a:cubicBezTo>
                    <a:pt x="8765623" y="36830"/>
                    <a:pt x="8766894" y="45720"/>
                    <a:pt x="8769433" y="53340"/>
                  </a:cubicBezTo>
                  <a:cubicBezTo>
                    <a:pt x="8775783" y="80612"/>
                    <a:pt x="8774513" y="97935"/>
                    <a:pt x="8774513" y="115258"/>
                  </a:cubicBezTo>
                  <a:cubicBezTo>
                    <a:pt x="8774513" y="134436"/>
                    <a:pt x="8774513" y="153615"/>
                    <a:pt x="8774513" y="172794"/>
                  </a:cubicBezTo>
                  <a:cubicBezTo>
                    <a:pt x="8774513" y="214863"/>
                    <a:pt x="8773244" y="256314"/>
                    <a:pt x="8770703" y="298383"/>
                  </a:cubicBezTo>
                  <a:cubicBezTo>
                    <a:pt x="8768163" y="334265"/>
                    <a:pt x="8765623" y="369529"/>
                    <a:pt x="8765623" y="405412"/>
                  </a:cubicBezTo>
                  <a:cubicBezTo>
                    <a:pt x="8764353" y="483364"/>
                    <a:pt x="8763083" y="561934"/>
                    <a:pt x="8763083" y="640505"/>
                  </a:cubicBezTo>
                  <a:cubicBezTo>
                    <a:pt x="8761813" y="703609"/>
                    <a:pt x="8764353" y="767332"/>
                    <a:pt x="8760544" y="830435"/>
                  </a:cubicBezTo>
                  <a:cubicBezTo>
                    <a:pt x="8760544" y="837859"/>
                    <a:pt x="8759273" y="847708"/>
                    <a:pt x="8758003" y="862948"/>
                  </a:cubicBezTo>
                  <a:cubicBezTo>
                    <a:pt x="8756733" y="878188"/>
                    <a:pt x="8751653" y="889618"/>
                    <a:pt x="8735144" y="888348"/>
                  </a:cubicBezTo>
                  <a:cubicBezTo>
                    <a:pt x="8713553" y="885808"/>
                    <a:pt x="8606735" y="881998"/>
                    <a:pt x="8479213" y="883268"/>
                  </a:cubicBezTo>
                  <a:cubicBezTo>
                    <a:pt x="7997461" y="885808"/>
                    <a:pt x="7522793" y="883268"/>
                    <a:pt x="7041042" y="880728"/>
                  </a:cubicBezTo>
                  <a:cubicBezTo>
                    <a:pt x="6084622" y="875648"/>
                    <a:pt x="5128202" y="880728"/>
                    <a:pt x="4171783" y="876918"/>
                  </a:cubicBezTo>
                  <a:cubicBezTo>
                    <a:pt x="3668777" y="874378"/>
                    <a:pt x="3165771" y="875648"/>
                    <a:pt x="2662765" y="875648"/>
                  </a:cubicBezTo>
                  <a:cubicBezTo>
                    <a:pt x="2528158" y="875648"/>
                    <a:pt x="2400636" y="874378"/>
                    <a:pt x="2266028" y="874378"/>
                  </a:cubicBezTo>
                  <a:cubicBezTo>
                    <a:pt x="2032237" y="873108"/>
                    <a:pt x="1805530" y="876918"/>
                    <a:pt x="1571738" y="875648"/>
                  </a:cubicBezTo>
                  <a:cubicBezTo>
                    <a:pt x="1337947" y="874378"/>
                    <a:pt x="1097071" y="873108"/>
                    <a:pt x="863280" y="871838"/>
                  </a:cubicBezTo>
                  <a:cubicBezTo>
                    <a:pt x="622404" y="870568"/>
                    <a:pt x="232751" y="870568"/>
                    <a:pt x="41910" y="868028"/>
                  </a:cubicBezTo>
                  <a:cubicBezTo>
                    <a:pt x="17780" y="865488"/>
                    <a:pt x="19050" y="864218"/>
                    <a:pt x="19050" y="840953"/>
                  </a:cubicBezTo>
                  <a:cubicBezTo>
                    <a:pt x="19050" y="839097"/>
                    <a:pt x="19050" y="836622"/>
                    <a:pt x="19050" y="834766"/>
                  </a:cubicBezTo>
                  <a:cubicBezTo>
                    <a:pt x="19050" y="824868"/>
                    <a:pt x="19050" y="815587"/>
                    <a:pt x="19050" y="805689"/>
                  </a:cubicBezTo>
                  <a:cubicBezTo>
                    <a:pt x="19050" y="771044"/>
                    <a:pt x="19050" y="736398"/>
                    <a:pt x="19050" y="701753"/>
                  </a:cubicBezTo>
                  <a:cubicBezTo>
                    <a:pt x="19050" y="621326"/>
                    <a:pt x="19050" y="540900"/>
                    <a:pt x="19050" y="460473"/>
                  </a:cubicBezTo>
                  <a:cubicBezTo>
                    <a:pt x="19050" y="440057"/>
                    <a:pt x="19050" y="420260"/>
                    <a:pt x="17780" y="399844"/>
                  </a:cubicBezTo>
                  <a:cubicBezTo>
                    <a:pt x="12700" y="316324"/>
                    <a:pt x="12700" y="232804"/>
                    <a:pt x="8890" y="149903"/>
                  </a:cubicBezTo>
                  <a:cubicBezTo>
                    <a:pt x="8890" y="131962"/>
                    <a:pt x="7620" y="114020"/>
                    <a:pt x="7620" y="96079"/>
                  </a:cubicBezTo>
                  <a:cubicBezTo>
                    <a:pt x="3810" y="78138"/>
                    <a:pt x="0" y="48260"/>
                    <a:pt x="0" y="15240"/>
                  </a:cubicBezTo>
                  <a:close/>
                  <a:moveTo>
                    <a:pt x="8731333" y="855328"/>
                  </a:moveTo>
                  <a:cubicBezTo>
                    <a:pt x="8733873" y="830435"/>
                    <a:pt x="8732603" y="811257"/>
                    <a:pt x="8733873" y="791460"/>
                  </a:cubicBezTo>
                  <a:cubicBezTo>
                    <a:pt x="8735144" y="753721"/>
                    <a:pt x="8735144" y="715364"/>
                    <a:pt x="8736413" y="677625"/>
                  </a:cubicBezTo>
                  <a:cubicBezTo>
                    <a:pt x="8737683" y="595342"/>
                    <a:pt x="8738953" y="513679"/>
                    <a:pt x="8740223" y="431396"/>
                  </a:cubicBezTo>
                  <a:cubicBezTo>
                    <a:pt x="8742763" y="328697"/>
                    <a:pt x="8747844" y="226618"/>
                    <a:pt x="8749113" y="123919"/>
                  </a:cubicBezTo>
                  <a:cubicBezTo>
                    <a:pt x="8749113" y="107215"/>
                    <a:pt x="8750383" y="90511"/>
                    <a:pt x="8749113" y="73660"/>
                  </a:cubicBezTo>
                  <a:cubicBezTo>
                    <a:pt x="8749113" y="64770"/>
                    <a:pt x="8747844" y="55880"/>
                    <a:pt x="8745303" y="46990"/>
                  </a:cubicBezTo>
                  <a:cubicBezTo>
                    <a:pt x="8744033" y="43180"/>
                    <a:pt x="8744033" y="39370"/>
                    <a:pt x="8742763" y="35560"/>
                  </a:cubicBezTo>
                  <a:cubicBezTo>
                    <a:pt x="8741494" y="26670"/>
                    <a:pt x="8742763" y="29210"/>
                    <a:pt x="8735144" y="26670"/>
                  </a:cubicBezTo>
                  <a:cubicBezTo>
                    <a:pt x="8721173" y="21590"/>
                    <a:pt x="8642159" y="25400"/>
                    <a:pt x="8564228" y="25400"/>
                  </a:cubicBezTo>
                  <a:cubicBezTo>
                    <a:pt x="8096645" y="31750"/>
                    <a:pt x="7629062" y="35560"/>
                    <a:pt x="7154394" y="31750"/>
                  </a:cubicBezTo>
                  <a:cubicBezTo>
                    <a:pt x="6226314" y="25400"/>
                    <a:pt x="5284063" y="24130"/>
                    <a:pt x="4355982" y="35560"/>
                  </a:cubicBezTo>
                  <a:cubicBezTo>
                    <a:pt x="4100937" y="39370"/>
                    <a:pt x="3845892" y="40640"/>
                    <a:pt x="3590846" y="40640"/>
                  </a:cubicBezTo>
                  <a:cubicBezTo>
                    <a:pt x="3371224" y="40640"/>
                    <a:pt x="3144517" y="36830"/>
                    <a:pt x="2924895" y="38100"/>
                  </a:cubicBezTo>
                  <a:cubicBezTo>
                    <a:pt x="2570666" y="40640"/>
                    <a:pt x="2223520" y="39370"/>
                    <a:pt x="1869291" y="39370"/>
                  </a:cubicBezTo>
                  <a:cubicBezTo>
                    <a:pt x="1635500" y="39370"/>
                    <a:pt x="1408793" y="48260"/>
                    <a:pt x="1175001" y="49530"/>
                  </a:cubicBezTo>
                  <a:cubicBezTo>
                    <a:pt x="955379" y="50800"/>
                    <a:pt x="728672" y="44450"/>
                    <a:pt x="501965" y="41910"/>
                  </a:cubicBezTo>
                  <a:cubicBezTo>
                    <a:pt x="395697" y="40640"/>
                    <a:pt x="282343" y="39370"/>
                    <a:pt x="168990" y="38100"/>
                  </a:cubicBezTo>
                  <a:cubicBezTo>
                    <a:pt x="112313" y="36830"/>
                    <a:pt x="5563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5663"/>
                    <a:pt x="24130" y="83087"/>
                  </a:cubicBezTo>
                  <a:cubicBezTo>
                    <a:pt x="25400" y="92367"/>
                    <a:pt x="25400" y="101647"/>
                    <a:pt x="25400" y="110927"/>
                  </a:cubicBezTo>
                  <a:cubicBezTo>
                    <a:pt x="25400" y="149284"/>
                    <a:pt x="21590" y="187023"/>
                    <a:pt x="25400" y="225380"/>
                  </a:cubicBezTo>
                  <a:cubicBezTo>
                    <a:pt x="30480" y="271162"/>
                    <a:pt x="30480" y="316943"/>
                    <a:pt x="30480" y="362724"/>
                  </a:cubicBezTo>
                  <a:cubicBezTo>
                    <a:pt x="31750" y="436964"/>
                    <a:pt x="31750" y="511204"/>
                    <a:pt x="31750" y="585444"/>
                  </a:cubicBezTo>
                  <a:cubicBezTo>
                    <a:pt x="31750" y="658446"/>
                    <a:pt x="31750" y="731449"/>
                    <a:pt x="33020" y="804452"/>
                  </a:cubicBezTo>
                  <a:cubicBezTo>
                    <a:pt x="33020" y="811257"/>
                    <a:pt x="33020" y="818681"/>
                    <a:pt x="33020" y="825486"/>
                  </a:cubicBezTo>
                  <a:cubicBezTo>
                    <a:pt x="33020" y="831673"/>
                    <a:pt x="33020" y="838478"/>
                    <a:pt x="39370" y="847708"/>
                  </a:cubicBezTo>
                  <a:cubicBezTo>
                    <a:pt x="45720" y="851518"/>
                    <a:pt x="119398" y="851518"/>
                    <a:pt x="161905" y="852788"/>
                  </a:cubicBezTo>
                  <a:cubicBezTo>
                    <a:pt x="232751" y="854058"/>
                    <a:pt x="296512" y="854058"/>
                    <a:pt x="360274" y="854058"/>
                  </a:cubicBezTo>
                  <a:cubicBezTo>
                    <a:pt x="579896" y="851518"/>
                    <a:pt x="792434" y="852788"/>
                    <a:pt x="1012056" y="854058"/>
                  </a:cubicBezTo>
                  <a:cubicBezTo>
                    <a:pt x="1118325" y="854058"/>
                    <a:pt x="1231678" y="854058"/>
                    <a:pt x="1337947" y="855328"/>
                  </a:cubicBezTo>
                  <a:cubicBezTo>
                    <a:pt x="1451300" y="856598"/>
                    <a:pt x="1571738" y="861678"/>
                    <a:pt x="1685092" y="857868"/>
                  </a:cubicBezTo>
                  <a:cubicBezTo>
                    <a:pt x="1897629" y="851518"/>
                    <a:pt x="2124336" y="855328"/>
                    <a:pt x="2336874" y="855328"/>
                  </a:cubicBezTo>
                  <a:cubicBezTo>
                    <a:pt x="2478566" y="855328"/>
                    <a:pt x="2620258" y="859138"/>
                    <a:pt x="2761949" y="859138"/>
                  </a:cubicBezTo>
                  <a:cubicBezTo>
                    <a:pt x="2882387" y="859138"/>
                    <a:pt x="3009910" y="859138"/>
                    <a:pt x="3130348" y="857868"/>
                  </a:cubicBezTo>
                  <a:cubicBezTo>
                    <a:pt x="3704200" y="856598"/>
                    <a:pt x="4270967" y="855328"/>
                    <a:pt x="4837734" y="857868"/>
                  </a:cubicBezTo>
                  <a:cubicBezTo>
                    <a:pt x="5064441" y="859138"/>
                    <a:pt x="5291148" y="856598"/>
                    <a:pt x="5517855" y="856598"/>
                  </a:cubicBezTo>
                  <a:cubicBezTo>
                    <a:pt x="5737477" y="855328"/>
                    <a:pt x="5957099" y="851518"/>
                    <a:pt x="6176721" y="855328"/>
                  </a:cubicBezTo>
                  <a:cubicBezTo>
                    <a:pt x="6396343" y="859138"/>
                    <a:pt x="6623051" y="856598"/>
                    <a:pt x="6842673" y="860408"/>
                  </a:cubicBezTo>
                  <a:cubicBezTo>
                    <a:pt x="7069379" y="864218"/>
                    <a:pt x="7296086" y="859138"/>
                    <a:pt x="7522793" y="859138"/>
                  </a:cubicBezTo>
                  <a:cubicBezTo>
                    <a:pt x="7742416" y="859138"/>
                    <a:pt x="7969122" y="859138"/>
                    <a:pt x="8188744" y="860408"/>
                  </a:cubicBezTo>
                  <a:cubicBezTo>
                    <a:pt x="8408367" y="857868"/>
                    <a:pt x="8613820" y="855328"/>
                    <a:pt x="8731333" y="855328"/>
                  </a:cubicBezTo>
                  <a:close/>
                </a:path>
              </a:pathLst>
            </a:custGeom>
            <a:solidFill>
              <a:srgbClr val="9D432A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901703" y="4475462"/>
            <a:ext cx="9267211" cy="2845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55"/>
              </a:lnSpc>
            </a:pPr>
            <a:r>
              <a:rPr lang="en-US" sz="2682">
                <a:solidFill>
                  <a:srgbClr val="000000"/>
                </a:solidFill>
                <a:latin typeface="Livvic"/>
              </a:rPr>
              <a:t>During Thaipusam, you might notice some people with piercings in their bodies. They do this to remember how Lord Murugan won against some not-so-friendly characters using his </a:t>
            </a:r>
            <a:r>
              <a:rPr lang="en-US" sz="2682">
                <a:solidFill>
                  <a:srgbClr val="000000"/>
                </a:solidFill>
                <a:latin typeface="Livvic Italics"/>
              </a:rPr>
              <a:t>spear</a:t>
            </a:r>
            <a:r>
              <a:rPr lang="en-US" sz="2682">
                <a:solidFill>
                  <a:srgbClr val="000000"/>
                </a:solidFill>
                <a:latin typeface="Livvic"/>
              </a:rPr>
              <a:t>, a pole with a sharp point at one end. The piercings are a special way of giving a gift to him and expressing their love and belief.</a:t>
            </a:r>
          </a:p>
        </p:txBody>
      </p:sp>
      <p:grpSp>
        <p:nvGrpSpPr>
          <p:cNvPr name="Group 15" id="15"/>
          <p:cNvGrpSpPr/>
          <p:nvPr/>
        </p:nvGrpSpPr>
        <p:grpSpPr>
          <a:xfrm rot="4798963">
            <a:off x="935900" y="1026770"/>
            <a:ext cx="3175555" cy="3292734"/>
            <a:chOff x="-22860" y="-35560"/>
            <a:chExt cx="6195060" cy="6423660"/>
          </a:xfrm>
        </p:grpSpPr>
        <p:sp>
          <p:nvSpPr>
            <p:cNvPr name="Freeform 16" id="16"/>
            <p:cNvSpPr/>
            <p:nvPr/>
          </p:nvSpPr>
          <p:spPr>
            <a:xfrm flipH="false" flipV="false" rot="-4705637">
              <a:off x="-180529" y="271542"/>
              <a:ext cx="6734625" cy="6086702"/>
            </a:xfrm>
            <a:custGeom>
              <a:avLst/>
              <a:gdLst/>
              <a:ahLst/>
              <a:cxnLst/>
              <a:rect r="r" b="b" t="t" l="l"/>
              <a:pathLst>
                <a:path h="6086702" w="6734625">
                  <a:moveTo>
                    <a:pt x="6053681" y="772598"/>
                  </a:moveTo>
                  <a:cubicBezTo>
                    <a:pt x="6135898" y="832247"/>
                    <a:pt x="6734626" y="4028308"/>
                    <a:pt x="6733882" y="4246248"/>
                  </a:cubicBezTo>
                  <a:cubicBezTo>
                    <a:pt x="6733138" y="4464188"/>
                    <a:pt x="4886012" y="5762842"/>
                    <a:pt x="4779012" y="5784753"/>
                  </a:cubicBezTo>
                  <a:cubicBezTo>
                    <a:pt x="4672013" y="5806664"/>
                    <a:pt x="2610875" y="6060205"/>
                    <a:pt x="2546177" y="6073454"/>
                  </a:cubicBezTo>
                  <a:cubicBezTo>
                    <a:pt x="2481480" y="6086702"/>
                    <a:pt x="582145" y="5288176"/>
                    <a:pt x="500383" y="5110466"/>
                  </a:cubicBezTo>
                  <a:cubicBezTo>
                    <a:pt x="418620" y="4932756"/>
                    <a:pt x="0" y="2014827"/>
                    <a:pt x="4086" y="1819538"/>
                  </a:cubicBezTo>
                  <a:cubicBezTo>
                    <a:pt x="8172" y="1624248"/>
                    <a:pt x="1644786" y="152210"/>
                    <a:pt x="1853944" y="84749"/>
                  </a:cubicBezTo>
                  <a:cubicBezTo>
                    <a:pt x="2063102" y="17288"/>
                    <a:pt x="4040391" y="0"/>
                    <a:pt x="4225366" y="36014"/>
                  </a:cubicBezTo>
                  <a:cubicBezTo>
                    <a:pt x="4410341" y="72028"/>
                    <a:pt x="5819274" y="602811"/>
                    <a:pt x="6053681" y="772598"/>
                  </a:cubicBezTo>
                  <a:close/>
                </a:path>
              </a:pathLst>
            </a:custGeom>
            <a:blipFill>
              <a:blip r:embed="rId7"/>
              <a:stretch>
                <a:fillRect l="-23650" t="0" r="-18244" b="-4859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168913" y="1326587"/>
            <a:ext cx="6868372" cy="7121817"/>
            <a:chOff x="-22860" y="-35560"/>
            <a:chExt cx="6195060" cy="642366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195060" cy="6423660"/>
            </a:xfrm>
            <a:custGeom>
              <a:avLst/>
              <a:gdLst/>
              <a:ahLst/>
              <a:cxnLst/>
              <a:rect r="r" b="b" t="t" l="l"/>
              <a:pathLst>
                <a:path h="6423660" w="6195060">
                  <a:moveTo>
                    <a:pt x="1540510" y="68580"/>
                  </a:moveTo>
                  <a:cubicBezTo>
                    <a:pt x="1615440" y="0"/>
                    <a:pt x="4866640" y="54610"/>
                    <a:pt x="5080000" y="99060"/>
                  </a:cubicBezTo>
                  <a:cubicBezTo>
                    <a:pt x="5293360" y="143510"/>
                    <a:pt x="6195060" y="2213610"/>
                    <a:pt x="6195060" y="2322830"/>
                  </a:cubicBezTo>
                  <a:cubicBezTo>
                    <a:pt x="6195060" y="2432050"/>
                    <a:pt x="6029960" y="4502150"/>
                    <a:pt x="6029960" y="4568190"/>
                  </a:cubicBezTo>
                  <a:cubicBezTo>
                    <a:pt x="6029960" y="4634230"/>
                    <a:pt x="4866640" y="6334760"/>
                    <a:pt x="4676140" y="6379210"/>
                  </a:cubicBezTo>
                  <a:cubicBezTo>
                    <a:pt x="4485640" y="6423660"/>
                    <a:pt x="1543050" y="6248400"/>
                    <a:pt x="1352550" y="6205220"/>
                  </a:cubicBezTo>
                  <a:cubicBezTo>
                    <a:pt x="1162050" y="6162040"/>
                    <a:pt x="48260" y="4263390"/>
                    <a:pt x="24130" y="4044950"/>
                  </a:cubicBezTo>
                  <a:cubicBezTo>
                    <a:pt x="0" y="3826510"/>
                    <a:pt x="379730" y="1885950"/>
                    <a:pt x="452120" y="1711960"/>
                  </a:cubicBezTo>
                  <a:cubicBezTo>
                    <a:pt x="524510" y="1537970"/>
                    <a:pt x="1327150" y="264160"/>
                    <a:pt x="1540510" y="68580"/>
                  </a:cubicBezTo>
                  <a:close/>
                </a:path>
              </a:pathLst>
            </a:custGeom>
            <a:blipFill>
              <a:blip r:embed="rId8"/>
              <a:stretch>
                <a:fillRect l="-3999" t="0" r="-50256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163869" y="6755421"/>
            <a:ext cx="3005044" cy="3385965"/>
          </a:xfrm>
          <a:custGeom>
            <a:avLst/>
            <a:gdLst/>
            <a:ahLst/>
            <a:cxnLst/>
            <a:rect r="r" b="b" t="t" l="l"/>
            <a:pathLst>
              <a:path h="3385965" w="3005044">
                <a:moveTo>
                  <a:pt x="0" y="0"/>
                </a:moveTo>
                <a:lnTo>
                  <a:pt x="3005044" y="0"/>
                </a:lnTo>
                <a:lnTo>
                  <a:pt x="3005044" y="3385965"/>
                </a:lnTo>
                <a:lnTo>
                  <a:pt x="0" y="3385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611558" y="3230888"/>
            <a:ext cx="3058888" cy="654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8"/>
              </a:lnSpc>
              <a:spcBef>
                <a:spcPct val="0"/>
              </a:spcBef>
            </a:pPr>
            <a:r>
              <a:rPr lang="en-US" sz="3863" spc="154">
                <a:solidFill>
                  <a:srgbClr val="FFFFFF"/>
                </a:solidFill>
                <a:latin typeface="Now Bold"/>
              </a:rPr>
              <a:t>Piercings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C18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080581" cy="3854891"/>
          </a:xfrm>
          <a:custGeom>
            <a:avLst/>
            <a:gdLst/>
            <a:ahLst/>
            <a:cxnLst/>
            <a:rect r="r" b="b" t="t" l="l"/>
            <a:pathLst>
              <a:path h="3854891" w="5080581">
                <a:moveTo>
                  <a:pt x="0" y="0"/>
                </a:moveTo>
                <a:lnTo>
                  <a:pt x="5080581" y="0"/>
                </a:lnTo>
                <a:lnTo>
                  <a:pt x="5080581" y="3854891"/>
                </a:lnTo>
                <a:lnTo>
                  <a:pt x="0" y="3854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732698"/>
            <a:ext cx="4230729" cy="2554302"/>
          </a:xfrm>
          <a:custGeom>
            <a:avLst/>
            <a:gdLst/>
            <a:ahLst/>
            <a:cxnLst/>
            <a:rect r="r" b="b" t="t" l="l"/>
            <a:pathLst>
              <a:path h="2554302" w="4230729">
                <a:moveTo>
                  <a:pt x="0" y="0"/>
                </a:moveTo>
                <a:lnTo>
                  <a:pt x="4230729" y="0"/>
                </a:lnTo>
                <a:lnTo>
                  <a:pt x="4230729" y="2554302"/>
                </a:lnTo>
                <a:lnTo>
                  <a:pt x="0" y="2554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29842" y="0"/>
            <a:ext cx="5158158" cy="3913752"/>
          </a:xfrm>
          <a:custGeom>
            <a:avLst/>
            <a:gdLst/>
            <a:ahLst/>
            <a:cxnLst/>
            <a:rect r="r" b="b" t="t" l="l"/>
            <a:pathLst>
              <a:path h="3913752" w="5158158">
                <a:moveTo>
                  <a:pt x="0" y="0"/>
                </a:moveTo>
                <a:lnTo>
                  <a:pt x="5158158" y="0"/>
                </a:lnTo>
                <a:lnTo>
                  <a:pt x="5158158" y="3913752"/>
                </a:lnTo>
                <a:lnTo>
                  <a:pt x="0" y="391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39089" y="8094972"/>
            <a:ext cx="3548911" cy="2142655"/>
          </a:xfrm>
          <a:custGeom>
            <a:avLst/>
            <a:gdLst/>
            <a:ahLst/>
            <a:cxnLst/>
            <a:rect r="r" b="b" t="t" l="l"/>
            <a:pathLst>
              <a:path h="2142655" w="3548911">
                <a:moveTo>
                  <a:pt x="0" y="0"/>
                </a:moveTo>
                <a:lnTo>
                  <a:pt x="3548911" y="0"/>
                </a:lnTo>
                <a:lnTo>
                  <a:pt x="3548911" y="2142655"/>
                </a:lnTo>
                <a:lnTo>
                  <a:pt x="0" y="2142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15288" y="435626"/>
            <a:ext cx="16144012" cy="7659346"/>
            <a:chOff x="0" y="0"/>
            <a:chExt cx="6342253" cy="300901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42253" cy="3009011"/>
            </a:xfrm>
            <a:custGeom>
              <a:avLst/>
              <a:gdLst/>
              <a:ahLst/>
              <a:cxnLst/>
              <a:rect r="r" b="b" t="t" l="l"/>
              <a:pathLst>
                <a:path h="3009011" w="6342253">
                  <a:moveTo>
                    <a:pt x="6342253" y="2047748"/>
                  </a:moveTo>
                  <a:lnTo>
                    <a:pt x="6342253" y="3009011"/>
                  </a:lnTo>
                  <a:lnTo>
                    <a:pt x="5380990" y="3009011"/>
                  </a:lnTo>
                  <a:lnTo>
                    <a:pt x="961263" y="3009011"/>
                  </a:lnTo>
                  <a:lnTo>
                    <a:pt x="0" y="3009011"/>
                  </a:lnTo>
                  <a:lnTo>
                    <a:pt x="0" y="2047748"/>
                  </a:lnTo>
                  <a:cubicBezTo>
                    <a:pt x="54737" y="2047748"/>
                    <a:pt x="108331" y="2052574"/>
                    <a:pt x="160655" y="2061337"/>
                  </a:cubicBezTo>
                  <a:cubicBezTo>
                    <a:pt x="579120" y="863854"/>
                    <a:pt x="1768729" y="0"/>
                    <a:pt x="3171190" y="0"/>
                  </a:cubicBezTo>
                  <a:cubicBezTo>
                    <a:pt x="4573651" y="0"/>
                    <a:pt x="5763260" y="863854"/>
                    <a:pt x="6181725" y="2061337"/>
                  </a:cubicBezTo>
                  <a:cubicBezTo>
                    <a:pt x="6233922" y="2052574"/>
                    <a:pt x="6287516" y="2047748"/>
                    <a:pt x="6342253" y="2047748"/>
                  </a:cubicBezTo>
                  <a:close/>
                </a:path>
              </a:pathLst>
            </a:custGeom>
            <a:blipFill>
              <a:blip r:embed="rId6"/>
              <a:stretch>
                <a:fillRect l="0" t="-9280" r="0" b="-928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828600" y="9611607"/>
            <a:ext cx="13015785" cy="372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200">
                <a:solidFill>
                  <a:srgbClr val="EFE9CE"/>
                </a:solidFill>
                <a:latin typeface="Livvic"/>
              </a:rPr>
              <a:t>Let's take a look at a procession with this short video!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675631" y="8094972"/>
            <a:ext cx="11321723" cy="1331551"/>
            <a:chOff x="0" y="0"/>
            <a:chExt cx="15095630" cy="177540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15095630" cy="1775401"/>
              <a:chOff x="0" y="0"/>
              <a:chExt cx="9245057" cy="1087313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13970" y="17780"/>
                <a:ext cx="9214578" cy="1047943"/>
              </a:xfrm>
              <a:custGeom>
                <a:avLst/>
                <a:gdLst/>
                <a:ahLst/>
                <a:cxnLst/>
                <a:rect r="r" b="b" t="t" l="l"/>
                <a:pathLst>
                  <a:path h="1047943" w="9214578">
                    <a:moveTo>
                      <a:pt x="9198067" y="1047943"/>
                    </a:moveTo>
                    <a:lnTo>
                      <a:pt x="15240" y="1040323"/>
                    </a:lnTo>
                    <a:lnTo>
                      <a:pt x="0" y="11430"/>
                    </a:lnTo>
                    <a:lnTo>
                      <a:pt x="9214578" y="0"/>
                    </a:lnTo>
                    <a:close/>
                  </a:path>
                </a:pathLst>
              </a:custGeom>
              <a:solidFill>
                <a:srgbClr val="208BB2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-2540"/>
                <a:ext cx="9250137" cy="1092393"/>
              </a:xfrm>
              <a:custGeom>
                <a:avLst/>
                <a:gdLst/>
                <a:ahLst/>
                <a:cxnLst/>
                <a:rect r="r" b="b" t="t" l="l"/>
                <a:pathLst>
                  <a:path h="1092393" w="9250137">
                    <a:moveTo>
                      <a:pt x="0" y="15240"/>
                    </a:moveTo>
                    <a:cubicBezTo>
                      <a:pt x="41910" y="19050"/>
                      <a:pt x="235136" y="20320"/>
                      <a:pt x="481736" y="22860"/>
                    </a:cubicBezTo>
                    <a:cubicBezTo>
                      <a:pt x="728337" y="24130"/>
                      <a:pt x="982411" y="30480"/>
                      <a:pt x="1236484" y="27940"/>
                    </a:cubicBezTo>
                    <a:cubicBezTo>
                      <a:pt x="1356048" y="26670"/>
                      <a:pt x="1475612" y="22860"/>
                      <a:pt x="1595176" y="20320"/>
                    </a:cubicBezTo>
                    <a:cubicBezTo>
                      <a:pt x="1722213" y="17780"/>
                      <a:pt x="1849250" y="17780"/>
                      <a:pt x="1976287" y="19050"/>
                    </a:cubicBezTo>
                    <a:cubicBezTo>
                      <a:pt x="2192996" y="20320"/>
                      <a:pt x="2409706" y="20320"/>
                      <a:pt x="2618943" y="19050"/>
                    </a:cubicBezTo>
                    <a:cubicBezTo>
                      <a:pt x="3156981" y="16510"/>
                      <a:pt x="3695019" y="20320"/>
                      <a:pt x="4240530" y="17780"/>
                    </a:cubicBezTo>
                    <a:cubicBezTo>
                      <a:pt x="5137260" y="11430"/>
                      <a:pt x="6033991" y="6350"/>
                      <a:pt x="6938194" y="10160"/>
                    </a:cubicBezTo>
                    <a:cubicBezTo>
                      <a:pt x="7446340" y="12700"/>
                      <a:pt x="7961960" y="16510"/>
                      <a:pt x="8470107" y="11430"/>
                    </a:cubicBezTo>
                    <a:cubicBezTo>
                      <a:pt x="8709235" y="8890"/>
                      <a:pt x="8948363" y="1270"/>
                      <a:pt x="9186637" y="3810"/>
                    </a:cubicBezTo>
                    <a:cubicBezTo>
                      <a:pt x="9199337" y="3810"/>
                      <a:pt x="9224737" y="0"/>
                      <a:pt x="9233627" y="10160"/>
                    </a:cubicBezTo>
                    <a:cubicBezTo>
                      <a:pt x="9238707" y="15240"/>
                      <a:pt x="9237437" y="22860"/>
                      <a:pt x="9238707" y="29210"/>
                    </a:cubicBezTo>
                    <a:cubicBezTo>
                      <a:pt x="9239977" y="36830"/>
                      <a:pt x="9241248" y="45720"/>
                      <a:pt x="9243787" y="53340"/>
                    </a:cubicBezTo>
                    <a:cubicBezTo>
                      <a:pt x="9250137" y="82367"/>
                      <a:pt x="9248867" y="104250"/>
                      <a:pt x="9248867" y="126133"/>
                    </a:cubicBezTo>
                    <a:cubicBezTo>
                      <a:pt x="9248867" y="150361"/>
                      <a:pt x="9248867" y="174589"/>
                      <a:pt x="9248867" y="198816"/>
                    </a:cubicBezTo>
                    <a:cubicBezTo>
                      <a:pt x="9248867" y="251961"/>
                      <a:pt x="9247598" y="304324"/>
                      <a:pt x="9245057" y="357468"/>
                    </a:cubicBezTo>
                    <a:cubicBezTo>
                      <a:pt x="9242517" y="402798"/>
                      <a:pt x="9239977" y="447345"/>
                      <a:pt x="9239977" y="492674"/>
                    </a:cubicBezTo>
                    <a:cubicBezTo>
                      <a:pt x="9238707" y="591148"/>
                      <a:pt x="9237437" y="690403"/>
                      <a:pt x="9237437" y="789659"/>
                    </a:cubicBezTo>
                    <a:cubicBezTo>
                      <a:pt x="9236167" y="869376"/>
                      <a:pt x="9238707" y="949874"/>
                      <a:pt x="9234898" y="1029591"/>
                    </a:cubicBezTo>
                    <a:cubicBezTo>
                      <a:pt x="9234898" y="1038969"/>
                      <a:pt x="9233627" y="1050483"/>
                      <a:pt x="9232357" y="1065723"/>
                    </a:cubicBezTo>
                    <a:cubicBezTo>
                      <a:pt x="9231087" y="1080963"/>
                      <a:pt x="9226007" y="1092393"/>
                      <a:pt x="9209498" y="1091123"/>
                    </a:cubicBezTo>
                    <a:cubicBezTo>
                      <a:pt x="9187907" y="1088583"/>
                      <a:pt x="9075400" y="1084773"/>
                      <a:pt x="8940890" y="1086043"/>
                    </a:cubicBezTo>
                    <a:cubicBezTo>
                      <a:pt x="8432743" y="1088583"/>
                      <a:pt x="7932069" y="1086043"/>
                      <a:pt x="7423922" y="1083503"/>
                    </a:cubicBezTo>
                    <a:cubicBezTo>
                      <a:pt x="6415101" y="1078423"/>
                      <a:pt x="5406279" y="1083503"/>
                      <a:pt x="4397458" y="1079693"/>
                    </a:cubicBezTo>
                    <a:cubicBezTo>
                      <a:pt x="3866893" y="1077153"/>
                      <a:pt x="3336327" y="1078423"/>
                      <a:pt x="2805762" y="1078423"/>
                    </a:cubicBezTo>
                    <a:cubicBezTo>
                      <a:pt x="2663780" y="1078423"/>
                      <a:pt x="2529270" y="1077153"/>
                      <a:pt x="2387288" y="1077153"/>
                    </a:cubicBezTo>
                    <a:cubicBezTo>
                      <a:pt x="2140687" y="1075883"/>
                      <a:pt x="1901559" y="1079693"/>
                      <a:pt x="1654958" y="1078423"/>
                    </a:cubicBezTo>
                    <a:cubicBezTo>
                      <a:pt x="1408358" y="1077153"/>
                      <a:pt x="1154284" y="1075883"/>
                      <a:pt x="907683" y="1074613"/>
                    </a:cubicBezTo>
                    <a:cubicBezTo>
                      <a:pt x="653610" y="1073343"/>
                      <a:pt x="242609" y="1073343"/>
                      <a:pt x="41910" y="1070803"/>
                    </a:cubicBezTo>
                    <a:cubicBezTo>
                      <a:pt x="17780" y="1068263"/>
                      <a:pt x="19050" y="1066993"/>
                      <a:pt x="19050" y="1042877"/>
                    </a:cubicBezTo>
                    <a:cubicBezTo>
                      <a:pt x="19050" y="1040532"/>
                      <a:pt x="19050" y="1037406"/>
                      <a:pt x="19050" y="1035062"/>
                    </a:cubicBezTo>
                    <a:cubicBezTo>
                      <a:pt x="19050" y="1022557"/>
                      <a:pt x="19050" y="1010834"/>
                      <a:pt x="19050" y="998329"/>
                    </a:cubicBezTo>
                    <a:cubicBezTo>
                      <a:pt x="19050" y="954563"/>
                      <a:pt x="19050" y="910797"/>
                      <a:pt x="19050" y="867031"/>
                    </a:cubicBezTo>
                    <a:cubicBezTo>
                      <a:pt x="19050" y="765431"/>
                      <a:pt x="19050" y="663831"/>
                      <a:pt x="19050" y="562231"/>
                    </a:cubicBezTo>
                    <a:cubicBezTo>
                      <a:pt x="19050" y="536441"/>
                      <a:pt x="19050" y="511431"/>
                      <a:pt x="17780" y="485641"/>
                    </a:cubicBezTo>
                    <a:cubicBezTo>
                      <a:pt x="12700" y="380133"/>
                      <a:pt x="12700" y="274625"/>
                      <a:pt x="8890" y="169899"/>
                    </a:cubicBezTo>
                    <a:cubicBezTo>
                      <a:pt x="8890" y="147235"/>
                      <a:pt x="7620" y="124570"/>
                      <a:pt x="7620" y="101906"/>
                    </a:cubicBezTo>
                    <a:cubicBezTo>
                      <a:pt x="3810" y="79241"/>
                      <a:pt x="0" y="48260"/>
                      <a:pt x="0" y="15240"/>
                    </a:cubicBezTo>
                    <a:close/>
                    <a:moveTo>
                      <a:pt x="9205687" y="1058103"/>
                    </a:moveTo>
                    <a:cubicBezTo>
                      <a:pt x="9208227" y="1029591"/>
                      <a:pt x="9206957" y="1005363"/>
                      <a:pt x="9208227" y="980354"/>
                    </a:cubicBezTo>
                    <a:cubicBezTo>
                      <a:pt x="9209498" y="932680"/>
                      <a:pt x="9209498" y="884225"/>
                      <a:pt x="9210767" y="836551"/>
                    </a:cubicBezTo>
                    <a:cubicBezTo>
                      <a:pt x="9212037" y="732607"/>
                      <a:pt x="9213307" y="629444"/>
                      <a:pt x="9214577" y="525499"/>
                    </a:cubicBezTo>
                    <a:cubicBezTo>
                      <a:pt x="9217117" y="395764"/>
                      <a:pt x="9222198" y="266810"/>
                      <a:pt x="9223467" y="137075"/>
                    </a:cubicBezTo>
                    <a:cubicBezTo>
                      <a:pt x="9223467" y="115973"/>
                      <a:pt x="9224737" y="94872"/>
                      <a:pt x="9223467" y="73660"/>
                    </a:cubicBezTo>
                    <a:cubicBezTo>
                      <a:pt x="9223467" y="64770"/>
                      <a:pt x="9222198" y="55880"/>
                      <a:pt x="9219657" y="46990"/>
                    </a:cubicBezTo>
                    <a:cubicBezTo>
                      <a:pt x="9218387" y="43180"/>
                      <a:pt x="9218387" y="39370"/>
                      <a:pt x="9217117" y="35560"/>
                    </a:cubicBezTo>
                    <a:cubicBezTo>
                      <a:pt x="9215848" y="26670"/>
                      <a:pt x="9217117" y="29210"/>
                      <a:pt x="9209498" y="26670"/>
                    </a:cubicBezTo>
                    <a:cubicBezTo>
                      <a:pt x="9195527" y="21590"/>
                      <a:pt x="9112764" y="25400"/>
                      <a:pt x="9030564" y="25400"/>
                    </a:cubicBezTo>
                    <a:cubicBezTo>
                      <a:pt x="8537362" y="31750"/>
                      <a:pt x="8044160" y="35560"/>
                      <a:pt x="7543486" y="31750"/>
                    </a:cubicBezTo>
                    <a:cubicBezTo>
                      <a:pt x="6564556" y="25400"/>
                      <a:pt x="5570680" y="24130"/>
                      <a:pt x="4591750" y="35560"/>
                    </a:cubicBezTo>
                    <a:cubicBezTo>
                      <a:pt x="4322730" y="39370"/>
                      <a:pt x="4053711" y="40640"/>
                      <a:pt x="3784692" y="40640"/>
                    </a:cubicBezTo>
                    <a:cubicBezTo>
                      <a:pt x="3553037" y="40640"/>
                      <a:pt x="3313909" y="36830"/>
                      <a:pt x="3082254" y="38100"/>
                    </a:cubicBezTo>
                    <a:cubicBezTo>
                      <a:pt x="2708616" y="40640"/>
                      <a:pt x="2342451" y="39370"/>
                      <a:pt x="1968814" y="39370"/>
                    </a:cubicBezTo>
                    <a:cubicBezTo>
                      <a:pt x="1722213" y="39370"/>
                      <a:pt x="1483085" y="48260"/>
                      <a:pt x="1236484" y="49530"/>
                    </a:cubicBezTo>
                    <a:cubicBezTo>
                      <a:pt x="1004829" y="50800"/>
                      <a:pt x="765701" y="44450"/>
                      <a:pt x="526573" y="41910"/>
                    </a:cubicBezTo>
                    <a:cubicBezTo>
                      <a:pt x="414482" y="40640"/>
                      <a:pt x="294918" y="39370"/>
                      <a:pt x="175354" y="38100"/>
                    </a:cubicBezTo>
                    <a:cubicBezTo>
                      <a:pt x="115572" y="36830"/>
                      <a:pt x="55790" y="36830"/>
                      <a:pt x="43180" y="35560"/>
                    </a:cubicBezTo>
                    <a:cubicBezTo>
                      <a:pt x="38100" y="35560"/>
                      <a:pt x="31750" y="34290"/>
                      <a:pt x="27940" y="35560"/>
                    </a:cubicBezTo>
                    <a:cubicBezTo>
                      <a:pt x="21590" y="38100"/>
                      <a:pt x="22860" y="35560"/>
                      <a:pt x="21590" y="44450"/>
                    </a:cubicBezTo>
                    <a:cubicBezTo>
                      <a:pt x="19050" y="59690"/>
                      <a:pt x="24130" y="76115"/>
                      <a:pt x="24130" y="85493"/>
                    </a:cubicBezTo>
                    <a:cubicBezTo>
                      <a:pt x="25400" y="97216"/>
                      <a:pt x="25400" y="108940"/>
                      <a:pt x="25400" y="120663"/>
                    </a:cubicBezTo>
                    <a:cubicBezTo>
                      <a:pt x="25400" y="169118"/>
                      <a:pt x="21590" y="216792"/>
                      <a:pt x="25400" y="265247"/>
                    </a:cubicBezTo>
                    <a:cubicBezTo>
                      <a:pt x="30480" y="323081"/>
                      <a:pt x="30480" y="380915"/>
                      <a:pt x="30480" y="438748"/>
                    </a:cubicBezTo>
                    <a:cubicBezTo>
                      <a:pt x="31750" y="532533"/>
                      <a:pt x="31750" y="626317"/>
                      <a:pt x="31750" y="720102"/>
                    </a:cubicBezTo>
                    <a:cubicBezTo>
                      <a:pt x="31750" y="812323"/>
                      <a:pt x="31750" y="904545"/>
                      <a:pt x="33020" y="996766"/>
                    </a:cubicBezTo>
                    <a:cubicBezTo>
                      <a:pt x="33020" y="1005363"/>
                      <a:pt x="33020" y="1014742"/>
                      <a:pt x="33020" y="1023339"/>
                    </a:cubicBezTo>
                    <a:cubicBezTo>
                      <a:pt x="33020" y="1031154"/>
                      <a:pt x="33020" y="1039751"/>
                      <a:pt x="39370" y="1050483"/>
                    </a:cubicBezTo>
                    <a:cubicBezTo>
                      <a:pt x="45720" y="1054293"/>
                      <a:pt x="123044" y="1054293"/>
                      <a:pt x="167881" y="1055563"/>
                    </a:cubicBezTo>
                    <a:cubicBezTo>
                      <a:pt x="242608" y="1056833"/>
                      <a:pt x="309863" y="1056833"/>
                      <a:pt x="377118" y="1056833"/>
                    </a:cubicBezTo>
                    <a:cubicBezTo>
                      <a:pt x="608773" y="1054293"/>
                      <a:pt x="832956" y="1055563"/>
                      <a:pt x="1064611" y="1056833"/>
                    </a:cubicBezTo>
                    <a:cubicBezTo>
                      <a:pt x="1176702" y="1056833"/>
                      <a:pt x="1296266" y="1056833"/>
                      <a:pt x="1408357" y="1058103"/>
                    </a:cubicBezTo>
                    <a:cubicBezTo>
                      <a:pt x="1527921" y="1059373"/>
                      <a:pt x="1654958" y="1064453"/>
                      <a:pt x="1774522" y="1060643"/>
                    </a:cubicBezTo>
                    <a:cubicBezTo>
                      <a:pt x="1998705" y="1054293"/>
                      <a:pt x="2237833" y="1058103"/>
                      <a:pt x="2462015" y="1058103"/>
                    </a:cubicBezTo>
                    <a:cubicBezTo>
                      <a:pt x="2611470" y="1058103"/>
                      <a:pt x="2760925" y="1061913"/>
                      <a:pt x="2910380" y="1061913"/>
                    </a:cubicBezTo>
                    <a:cubicBezTo>
                      <a:pt x="3037417" y="1061913"/>
                      <a:pt x="3171927" y="1061913"/>
                      <a:pt x="3298963" y="1060643"/>
                    </a:cubicBezTo>
                    <a:cubicBezTo>
                      <a:pt x="3904256" y="1059373"/>
                      <a:pt x="4502076" y="1058103"/>
                      <a:pt x="5099896" y="1060643"/>
                    </a:cubicBezTo>
                    <a:cubicBezTo>
                      <a:pt x="5339024" y="1061913"/>
                      <a:pt x="5578152" y="1059373"/>
                      <a:pt x="5817281" y="1059373"/>
                    </a:cubicBezTo>
                    <a:cubicBezTo>
                      <a:pt x="6048936" y="1058103"/>
                      <a:pt x="6280591" y="1054293"/>
                      <a:pt x="6512246" y="1058103"/>
                    </a:cubicBezTo>
                    <a:cubicBezTo>
                      <a:pt x="6743902" y="1061913"/>
                      <a:pt x="6983030" y="1059373"/>
                      <a:pt x="7214685" y="1063183"/>
                    </a:cubicBezTo>
                    <a:cubicBezTo>
                      <a:pt x="7453812" y="1066993"/>
                      <a:pt x="7692941" y="1061913"/>
                      <a:pt x="7932069" y="1061913"/>
                    </a:cubicBezTo>
                    <a:cubicBezTo>
                      <a:pt x="8163724" y="1061913"/>
                      <a:pt x="8402852" y="1061913"/>
                      <a:pt x="8634508" y="1063183"/>
                    </a:cubicBezTo>
                    <a:cubicBezTo>
                      <a:pt x="8866163" y="1060643"/>
                      <a:pt x="9082873" y="1058103"/>
                      <a:pt x="9205687" y="1058103"/>
                    </a:cubicBezTo>
                    <a:close/>
                  </a:path>
                </a:pathLst>
              </a:custGeom>
              <a:solidFill>
                <a:srgbClr val="F5AA49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2340590" y="372323"/>
              <a:ext cx="10879247" cy="1021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462"/>
                </a:lnSpc>
              </a:pPr>
              <a:r>
                <a:rPr lang="en-US" sz="4615">
                  <a:solidFill>
                    <a:srgbClr val="FEFEFE"/>
                  </a:solidFill>
                  <a:latin typeface="Livvic Bold"/>
                </a:rPr>
                <a:t>Watch the processions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6487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72596" y="6122827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5423130" cy="4114800"/>
          </a:xfrm>
          <a:custGeom>
            <a:avLst/>
            <a:gdLst/>
            <a:ahLst/>
            <a:cxnLst/>
            <a:rect r="r" b="b" t="t" l="l"/>
            <a:pathLst>
              <a:path h="4114800" w="542313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172200"/>
            <a:ext cx="6815404" cy="4114800"/>
          </a:xfrm>
          <a:custGeom>
            <a:avLst/>
            <a:gdLst/>
            <a:ahLst/>
            <a:cxnLst/>
            <a:rect r="r" b="b" t="t" l="l"/>
            <a:pathLst>
              <a:path h="4114800" w="6815404">
                <a:moveTo>
                  <a:pt x="0" y="0"/>
                </a:moveTo>
                <a:lnTo>
                  <a:pt x="6815404" y="0"/>
                </a:lnTo>
                <a:lnTo>
                  <a:pt x="68154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867748" y="3911419"/>
            <a:ext cx="12681353" cy="4178661"/>
            <a:chOff x="0" y="0"/>
            <a:chExt cx="8936273" cy="294461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3970" y="17780"/>
              <a:ext cx="8905793" cy="2905241"/>
            </a:xfrm>
            <a:custGeom>
              <a:avLst/>
              <a:gdLst/>
              <a:ahLst/>
              <a:cxnLst/>
              <a:rect r="r" b="b" t="t" l="l"/>
              <a:pathLst>
                <a:path h="2905241" w="8905793">
                  <a:moveTo>
                    <a:pt x="8889283" y="2905241"/>
                  </a:moveTo>
                  <a:lnTo>
                    <a:pt x="15240" y="2897621"/>
                  </a:lnTo>
                  <a:lnTo>
                    <a:pt x="0" y="11430"/>
                  </a:lnTo>
                  <a:lnTo>
                    <a:pt x="8905793" y="0"/>
                  </a:lnTo>
                  <a:close/>
                </a:path>
              </a:pathLst>
            </a:custGeom>
            <a:solidFill>
              <a:srgbClr val="EFE9C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-2540"/>
              <a:ext cx="8941353" cy="2949691"/>
            </a:xfrm>
            <a:custGeom>
              <a:avLst/>
              <a:gdLst/>
              <a:ahLst/>
              <a:cxnLst/>
              <a:rect r="r" b="b" t="t" l="l"/>
              <a:pathLst>
                <a:path h="2949691" w="8941353">
                  <a:moveTo>
                    <a:pt x="0" y="15240"/>
                  </a:moveTo>
                  <a:cubicBezTo>
                    <a:pt x="41910" y="19050"/>
                    <a:pt x="228972" y="20320"/>
                    <a:pt x="467234" y="22860"/>
                  </a:cubicBezTo>
                  <a:cubicBezTo>
                    <a:pt x="705497" y="24130"/>
                    <a:pt x="950979" y="30480"/>
                    <a:pt x="1196462" y="27940"/>
                  </a:cubicBezTo>
                  <a:cubicBezTo>
                    <a:pt x="1311983" y="26670"/>
                    <a:pt x="1427504" y="22860"/>
                    <a:pt x="1543025" y="20320"/>
                  </a:cubicBezTo>
                  <a:cubicBezTo>
                    <a:pt x="1665766" y="17780"/>
                    <a:pt x="1788508" y="17780"/>
                    <a:pt x="1911249" y="19050"/>
                  </a:cubicBezTo>
                  <a:cubicBezTo>
                    <a:pt x="2120631" y="20320"/>
                    <a:pt x="2330013" y="20320"/>
                    <a:pt x="2532175" y="19050"/>
                  </a:cubicBezTo>
                  <a:cubicBezTo>
                    <a:pt x="3052021" y="16510"/>
                    <a:pt x="3571866" y="20320"/>
                    <a:pt x="4098932" y="17780"/>
                  </a:cubicBezTo>
                  <a:cubicBezTo>
                    <a:pt x="4965341" y="11430"/>
                    <a:pt x="5831749" y="6350"/>
                    <a:pt x="6705378" y="10160"/>
                  </a:cubicBezTo>
                  <a:cubicBezTo>
                    <a:pt x="7196343" y="12700"/>
                    <a:pt x="7694528" y="16510"/>
                    <a:pt x="8185493" y="11430"/>
                  </a:cubicBezTo>
                  <a:cubicBezTo>
                    <a:pt x="8416536" y="8890"/>
                    <a:pt x="8647578" y="1270"/>
                    <a:pt x="8877853" y="3810"/>
                  </a:cubicBezTo>
                  <a:cubicBezTo>
                    <a:pt x="8890553" y="3810"/>
                    <a:pt x="8915953" y="0"/>
                    <a:pt x="8924843" y="10160"/>
                  </a:cubicBezTo>
                  <a:cubicBezTo>
                    <a:pt x="8929923" y="15240"/>
                    <a:pt x="8928653" y="22860"/>
                    <a:pt x="8929923" y="29210"/>
                  </a:cubicBezTo>
                  <a:cubicBezTo>
                    <a:pt x="8931193" y="36830"/>
                    <a:pt x="8932463" y="45720"/>
                    <a:pt x="8935003" y="53340"/>
                  </a:cubicBezTo>
                  <a:cubicBezTo>
                    <a:pt x="8941353" y="98440"/>
                    <a:pt x="8940083" y="162094"/>
                    <a:pt x="8940083" y="225747"/>
                  </a:cubicBezTo>
                  <a:cubicBezTo>
                    <a:pt x="8940083" y="296221"/>
                    <a:pt x="8940083" y="366694"/>
                    <a:pt x="8940083" y="437168"/>
                  </a:cubicBezTo>
                  <a:cubicBezTo>
                    <a:pt x="8940083" y="591755"/>
                    <a:pt x="8938813" y="744069"/>
                    <a:pt x="8936273" y="898656"/>
                  </a:cubicBezTo>
                  <a:cubicBezTo>
                    <a:pt x="8933733" y="1030510"/>
                    <a:pt x="8931193" y="1160090"/>
                    <a:pt x="8931193" y="1291944"/>
                  </a:cubicBezTo>
                  <a:cubicBezTo>
                    <a:pt x="8929923" y="1578385"/>
                    <a:pt x="8928653" y="1867099"/>
                    <a:pt x="8928653" y="2155814"/>
                  </a:cubicBezTo>
                  <a:cubicBezTo>
                    <a:pt x="8927383" y="2387694"/>
                    <a:pt x="8929923" y="2621849"/>
                    <a:pt x="8926113" y="2853729"/>
                  </a:cubicBezTo>
                  <a:cubicBezTo>
                    <a:pt x="8926113" y="2881010"/>
                    <a:pt x="8924843" y="2907781"/>
                    <a:pt x="8923573" y="2923021"/>
                  </a:cubicBezTo>
                  <a:cubicBezTo>
                    <a:pt x="8922303" y="2938261"/>
                    <a:pt x="8917223" y="2949691"/>
                    <a:pt x="8900713" y="2948421"/>
                  </a:cubicBezTo>
                  <a:cubicBezTo>
                    <a:pt x="8879123" y="2945881"/>
                    <a:pt x="8770320" y="2942071"/>
                    <a:pt x="8640358" y="2943341"/>
                  </a:cubicBezTo>
                  <a:cubicBezTo>
                    <a:pt x="8149393" y="2945881"/>
                    <a:pt x="7665648" y="2943341"/>
                    <a:pt x="7174683" y="2940801"/>
                  </a:cubicBezTo>
                  <a:cubicBezTo>
                    <a:pt x="6199973" y="2935721"/>
                    <a:pt x="5225263" y="2940801"/>
                    <a:pt x="4250553" y="2936991"/>
                  </a:cubicBezTo>
                  <a:cubicBezTo>
                    <a:pt x="3737928" y="2934451"/>
                    <a:pt x="3225303" y="2935721"/>
                    <a:pt x="2712677" y="2935721"/>
                  </a:cubicBezTo>
                  <a:cubicBezTo>
                    <a:pt x="2575496" y="2935721"/>
                    <a:pt x="2445535" y="2934451"/>
                    <a:pt x="2308353" y="2934451"/>
                  </a:cubicBezTo>
                  <a:cubicBezTo>
                    <a:pt x="2070091" y="2933181"/>
                    <a:pt x="1839048" y="2936991"/>
                    <a:pt x="1600786" y="2935721"/>
                  </a:cubicBezTo>
                  <a:cubicBezTo>
                    <a:pt x="1362523" y="2934451"/>
                    <a:pt x="1117041" y="2933181"/>
                    <a:pt x="878778" y="2931911"/>
                  </a:cubicBezTo>
                  <a:cubicBezTo>
                    <a:pt x="633296" y="2930641"/>
                    <a:pt x="236192" y="2930641"/>
                    <a:pt x="41910" y="2928101"/>
                  </a:cubicBezTo>
                  <a:cubicBezTo>
                    <a:pt x="17780" y="2925561"/>
                    <a:pt x="19050" y="2924291"/>
                    <a:pt x="19050" y="2892376"/>
                  </a:cubicBezTo>
                  <a:cubicBezTo>
                    <a:pt x="19050" y="2885556"/>
                    <a:pt x="19050" y="2876463"/>
                    <a:pt x="19050" y="2869643"/>
                  </a:cubicBezTo>
                  <a:cubicBezTo>
                    <a:pt x="19050" y="2833269"/>
                    <a:pt x="19050" y="2799169"/>
                    <a:pt x="19050" y="2762796"/>
                  </a:cubicBezTo>
                  <a:cubicBezTo>
                    <a:pt x="19050" y="2635489"/>
                    <a:pt x="19050" y="2508181"/>
                    <a:pt x="19050" y="2380874"/>
                  </a:cubicBezTo>
                  <a:cubicBezTo>
                    <a:pt x="19050" y="2085340"/>
                    <a:pt x="19050" y="1789806"/>
                    <a:pt x="19050" y="1494271"/>
                  </a:cubicBezTo>
                  <a:cubicBezTo>
                    <a:pt x="19050" y="1419251"/>
                    <a:pt x="19050" y="1346504"/>
                    <a:pt x="17780" y="1271484"/>
                  </a:cubicBezTo>
                  <a:cubicBezTo>
                    <a:pt x="12700" y="964583"/>
                    <a:pt x="12700" y="657682"/>
                    <a:pt x="8890" y="353054"/>
                  </a:cubicBezTo>
                  <a:cubicBezTo>
                    <a:pt x="8890" y="287127"/>
                    <a:pt x="7620" y="221200"/>
                    <a:pt x="7620" y="155274"/>
                  </a:cubicBezTo>
                  <a:cubicBezTo>
                    <a:pt x="3810" y="89347"/>
                    <a:pt x="0" y="48260"/>
                    <a:pt x="0" y="15240"/>
                  </a:cubicBezTo>
                  <a:close/>
                  <a:moveTo>
                    <a:pt x="8896903" y="2915401"/>
                  </a:moveTo>
                  <a:cubicBezTo>
                    <a:pt x="8899443" y="2853729"/>
                    <a:pt x="8898173" y="2783256"/>
                    <a:pt x="8899443" y="2710509"/>
                  </a:cubicBezTo>
                  <a:cubicBezTo>
                    <a:pt x="8900713" y="2571835"/>
                    <a:pt x="8900713" y="2430888"/>
                    <a:pt x="8901983" y="2292214"/>
                  </a:cubicBezTo>
                  <a:cubicBezTo>
                    <a:pt x="8903253" y="1989860"/>
                    <a:pt x="8904523" y="1689779"/>
                    <a:pt x="8905793" y="1387424"/>
                  </a:cubicBezTo>
                  <a:cubicBezTo>
                    <a:pt x="8908333" y="1010050"/>
                    <a:pt x="8913413" y="634949"/>
                    <a:pt x="8914683" y="257574"/>
                  </a:cubicBezTo>
                  <a:cubicBezTo>
                    <a:pt x="8914683" y="196194"/>
                    <a:pt x="8915953" y="134814"/>
                    <a:pt x="8914683" y="73660"/>
                  </a:cubicBezTo>
                  <a:cubicBezTo>
                    <a:pt x="8914683" y="64770"/>
                    <a:pt x="8913413" y="55880"/>
                    <a:pt x="8910873" y="46990"/>
                  </a:cubicBezTo>
                  <a:cubicBezTo>
                    <a:pt x="8909603" y="43180"/>
                    <a:pt x="8909603" y="39370"/>
                    <a:pt x="8908333" y="35560"/>
                  </a:cubicBezTo>
                  <a:cubicBezTo>
                    <a:pt x="8907063" y="26670"/>
                    <a:pt x="8908333" y="29210"/>
                    <a:pt x="8900713" y="26670"/>
                  </a:cubicBezTo>
                  <a:cubicBezTo>
                    <a:pt x="8886743" y="21590"/>
                    <a:pt x="8806420" y="25400"/>
                    <a:pt x="8726999" y="25400"/>
                  </a:cubicBezTo>
                  <a:cubicBezTo>
                    <a:pt x="8250475" y="31750"/>
                    <a:pt x="7773949" y="35560"/>
                    <a:pt x="7290205" y="31750"/>
                  </a:cubicBezTo>
                  <a:cubicBezTo>
                    <a:pt x="6344375" y="25400"/>
                    <a:pt x="5384105" y="24130"/>
                    <a:pt x="4438275" y="35560"/>
                  </a:cubicBezTo>
                  <a:cubicBezTo>
                    <a:pt x="4178352" y="39370"/>
                    <a:pt x="3918429" y="40640"/>
                    <a:pt x="3658507" y="40640"/>
                  </a:cubicBezTo>
                  <a:cubicBezTo>
                    <a:pt x="3434685" y="40640"/>
                    <a:pt x="3203642" y="36830"/>
                    <a:pt x="2979820" y="38100"/>
                  </a:cubicBezTo>
                  <a:cubicBezTo>
                    <a:pt x="2618816" y="40640"/>
                    <a:pt x="2265032" y="39370"/>
                    <a:pt x="1904029" y="39370"/>
                  </a:cubicBezTo>
                  <a:cubicBezTo>
                    <a:pt x="1665766" y="39370"/>
                    <a:pt x="1434724" y="48260"/>
                    <a:pt x="1196462" y="49530"/>
                  </a:cubicBezTo>
                  <a:cubicBezTo>
                    <a:pt x="972639" y="50800"/>
                    <a:pt x="741597" y="44450"/>
                    <a:pt x="510554" y="41910"/>
                  </a:cubicBezTo>
                  <a:cubicBezTo>
                    <a:pt x="402253" y="40640"/>
                    <a:pt x="286732" y="39370"/>
                    <a:pt x="171211" y="38100"/>
                  </a:cubicBezTo>
                  <a:cubicBezTo>
                    <a:pt x="113450" y="36830"/>
                    <a:pt x="55690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80253"/>
                    <a:pt x="24130" y="107533"/>
                  </a:cubicBezTo>
                  <a:cubicBezTo>
                    <a:pt x="25400" y="141634"/>
                    <a:pt x="25400" y="175734"/>
                    <a:pt x="25400" y="209834"/>
                  </a:cubicBezTo>
                  <a:cubicBezTo>
                    <a:pt x="25400" y="350781"/>
                    <a:pt x="21590" y="489455"/>
                    <a:pt x="25400" y="630402"/>
                  </a:cubicBezTo>
                  <a:cubicBezTo>
                    <a:pt x="30480" y="798629"/>
                    <a:pt x="30480" y="966856"/>
                    <a:pt x="30480" y="1135084"/>
                  </a:cubicBezTo>
                  <a:cubicBezTo>
                    <a:pt x="31750" y="1407885"/>
                    <a:pt x="31750" y="1680685"/>
                    <a:pt x="31750" y="1953486"/>
                  </a:cubicBezTo>
                  <a:cubicBezTo>
                    <a:pt x="31750" y="2221741"/>
                    <a:pt x="31750" y="2489995"/>
                    <a:pt x="33020" y="2758249"/>
                  </a:cubicBezTo>
                  <a:cubicBezTo>
                    <a:pt x="33020" y="2783256"/>
                    <a:pt x="33020" y="2810536"/>
                    <a:pt x="33020" y="2835543"/>
                  </a:cubicBezTo>
                  <a:cubicBezTo>
                    <a:pt x="33020" y="2858276"/>
                    <a:pt x="33020" y="2883283"/>
                    <a:pt x="39370" y="2907781"/>
                  </a:cubicBezTo>
                  <a:cubicBezTo>
                    <a:pt x="45720" y="2911591"/>
                    <a:pt x="120671" y="2911591"/>
                    <a:pt x="163991" y="2912861"/>
                  </a:cubicBezTo>
                  <a:cubicBezTo>
                    <a:pt x="236192" y="2914131"/>
                    <a:pt x="301172" y="2914131"/>
                    <a:pt x="366153" y="2914131"/>
                  </a:cubicBezTo>
                  <a:cubicBezTo>
                    <a:pt x="589975" y="2911591"/>
                    <a:pt x="806578" y="2912861"/>
                    <a:pt x="1030400" y="2914131"/>
                  </a:cubicBezTo>
                  <a:cubicBezTo>
                    <a:pt x="1138701" y="2914131"/>
                    <a:pt x="1254222" y="2914131"/>
                    <a:pt x="1362523" y="2915401"/>
                  </a:cubicBezTo>
                  <a:cubicBezTo>
                    <a:pt x="1478044" y="2916671"/>
                    <a:pt x="1600786" y="2921751"/>
                    <a:pt x="1716307" y="2917941"/>
                  </a:cubicBezTo>
                  <a:cubicBezTo>
                    <a:pt x="1932909" y="2911591"/>
                    <a:pt x="2163951" y="2915401"/>
                    <a:pt x="2380554" y="2915401"/>
                  </a:cubicBezTo>
                  <a:cubicBezTo>
                    <a:pt x="2524955" y="2915401"/>
                    <a:pt x="2669357" y="2919211"/>
                    <a:pt x="2813758" y="2919211"/>
                  </a:cubicBezTo>
                  <a:cubicBezTo>
                    <a:pt x="2936499" y="2919211"/>
                    <a:pt x="3066461" y="2919211"/>
                    <a:pt x="3189202" y="2917941"/>
                  </a:cubicBezTo>
                  <a:cubicBezTo>
                    <a:pt x="3774028" y="2916671"/>
                    <a:pt x="4351634" y="2915401"/>
                    <a:pt x="4929240" y="2917941"/>
                  </a:cubicBezTo>
                  <a:cubicBezTo>
                    <a:pt x="5160282" y="2919211"/>
                    <a:pt x="5391324" y="2916671"/>
                    <a:pt x="5622367" y="2916671"/>
                  </a:cubicBezTo>
                  <a:cubicBezTo>
                    <a:pt x="5846189" y="2915401"/>
                    <a:pt x="6070012" y="2911591"/>
                    <a:pt x="6293834" y="2915401"/>
                  </a:cubicBezTo>
                  <a:cubicBezTo>
                    <a:pt x="6517656" y="2919211"/>
                    <a:pt x="6748699" y="2916671"/>
                    <a:pt x="6972521" y="2920481"/>
                  </a:cubicBezTo>
                  <a:cubicBezTo>
                    <a:pt x="7203563" y="2924291"/>
                    <a:pt x="7434606" y="2919211"/>
                    <a:pt x="7665648" y="2919211"/>
                  </a:cubicBezTo>
                  <a:cubicBezTo>
                    <a:pt x="7889470" y="2919211"/>
                    <a:pt x="8120513" y="2919211"/>
                    <a:pt x="8344335" y="2920481"/>
                  </a:cubicBezTo>
                  <a:cubicBezTo>
                    <a:pt x="8568157" y="2917941"/>
                    <a:pt x="8777539" y="2915401"/>
                    <a:pt x="8896903" y="2915401"/>
                  </a:cubicBezTo>
                  <a:close/>
                </a:path>
              </a:pathLst>
            </a:custGeom>
            <a:solidFill>
              <a:srgbClr val="AC182E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810598" y="2196919"/>
            <a:ext cx="12795653" cy="1874716"/>
            <a:chOff x="0" y="0"/>
            <a:chExt cx="9016818" cy="13210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3970" y="17780"/>
              <a:ext cx="8986338" cy="1281701"/>
            </a:xfrm>
            <a:custGeom>
              <a:avLst/>
              <a:gdLst/>
              <a:ahLst/>
              <a:cxnLst/>
              <a:rect r="r" b="b" t="t" l="l"/>
              <a:pathLst>
                <a:path h="1281701" w="8986338">
                  <a:moveTo>
                    <a:pt x="8969828" y="1281701"/>
                  </a:moveTo>
                  <a:lnTo>
                    <a:pt x="15240" y="1274081"/>
                  </a:lnTo>
                  <a:lnTo>
                    <a:pt x="0" y="11430"/>
                  </a:lnTo>
                  <a:lnTo>
                    <a:pt x="8986338" y="0"/>
                  </a:lnTo>
                  <a:close/>
                </a:path>
              </a:pathLst>
            </a:custGeom>
            <a:solidFill>
              <a:srgbClr val="208BB2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2540"/>
              <a:ext cx="9021898" cy="1326151"/>
            </a:xfrm>
            <a:custGeom>
              <a:avLst/>
              <a:gdLst/>
              <a:ahLst/>
              <a:cxnLst/>
              <a:rect r="r" b="b" t="t" l="l"/>
              <a:pathLst>
                <a:path h="1326151" w="9021898">
                  <a:moveTo>
                    <a:pt x="0" y="15240"/>
                  </a:moveTo>
                  <a:cubicBezTo>
                    <a:pt x="41910" y="19050"/>
                    <a:pt x="230579" y="20320"/>
                    <a:pt x="471017" y="22860"/>
                  </a:cubicBezTo>
                  <a:cubicBezTo>
                    <a:pt x="711454" y="24130"/>
                    <a:pt x="959178" y="30480"/>
                    <a:pt x="1206901" y="27940"/>
                  </a:cubicBezTo>
                  <a:cubicBezTo>
                    <a:pt x="1323477" y="26670"/>
                    <a:pt x="1440053" y="22860"/>
                    <a:pt x="1556629" y="20320"/>
                  </a:cubicBezTo>
                  <a:cubicBezTo>
                    <a:pt x="1680490" y="17780"/>
                    <a:pt x="1804352" y="17780"/>
                    <a:pt x="1928214" y="19050"/>
                  </a:cubicBezTo>
                  <a:cubicBezTo>
                    <a:pt x="2139507" y="20320"/>
                    <a:pt x="2350801" y="20320"/>
                    <a:pt x="2554808" y="19050"/>
                  </a:cubicBezTo>
                  <a:cubicBezTo>
                    <a:pt x="3079399" y="16510"/>
                    <a:pt x="3603990" y="20320"/>
                    <a:pt x="4135867" y="17780"/>
                  </a:cubicBezTo>
                  <a:cubicBezTo>
                    <a:pt x="5010185" y="11430"/>
                    <a:pt x="5884503" y="6350"/>
                    <a:pt x="6766107" y="10160"/>
                  </a:cubicBezTo>
                  <a:cubicBezTo>
                    <a:pt x="7261554" y="12700"/>
                    <a:pt x="7764287" y="16510"/>
                    <a:pt x="8259734" y="11430"/>
                  </a:cubicBezTo>
                  <a:cubicBezTo>
                    <a:pt x="8492885" y="8890"/>
                    <a:pt x="8726036" y="1270"/>
                    <a:pt x="8958398" y="3810"/>
                  </a:cubicBezTo>
                  <a:cubicBezTo>
                    <a:pt x="8971098" y="3810"/>
                    <a:pt x="8996498" y="0"/>
                    <a:pt x="9005388" y="10160"/>
                  </a:cubicBezTo>
                  <a:cubicBezTo>
                    <a:pt x="9010468" y="15240"/>
                    <a:pt x="9009198" y="22860"/>
                    <a:pt x="9010468" y="29210"/>
                  </a:cubicBezTo>
                  <a:cubicBezTo>
                    <a:pt x="9011738" y="36830"/>
                    <a:pt x="9013008" y="45720"/>
                    <a:pt x="9015548" y="53340"/>
                  </a:cubicBezTo>
                  <a:cubicBezTo>
                    <a:pt x="9021898" y="84390"/>
                    <a:pt x="9020628" y="111530"/>
                    <a:pt x="9020628" y="138671"/>
                  </a:cubicBezTo>
                  <a:cubicBezTo>
                    <a:pt x="9020628" y="168719"/>
                    <a:pt x="9020628" y="198767"/>
                    <a:pt x="9020628" y="228815"/>
                  </a:cubicBezTo>
                  <a:cubicBezTo>
                    <a:pt x="9020628" y="294727"/>
                    <a:pt x="9019358" y="359670"/>
                    <a:pt x="9016818" y="425582"/>
                  </a:cubicBezTo>
                  <a:cubicBezTo>
                    <a:pt x="9014278" y="481801"/>
                    <a:pt x="9011738" y="537051"/>
                    <a:pt x="9011738" y="593270"/>
                  </a:cubicBezTo>
                  <a:cubicBezTo>
                    <a:pt x="9010468" y="715401"/>
                    <a:pt x="9009198" y="838501"/>
                    <a:pt x="9009198" y="961602"/>
                  </a:cubicBezTo>
                  <a:cubicBezTo>
                    <a:pt x="9007928" y="1060470"/>
                    <a:pt x="9010468" y="1160307"/>
                    <a:pt x="9006658" y="1259175"/>
                  </a:cubicBezTo>
                  <a:cubicBezTo>
                    <a:pt x="9006658" y="1270807"/>
                    <a:pt x="9005388" y="1284241"/>
                    <a:pt x="9004118" y="1299481"/>
                  </a:cubicBezTo>
                  <a:cubicBezTo>
                    <a:pt x="9002848" y="1314721"/>
                    <a:pt x="8997768" y="1326151"/>
                    <a:pt x="8981258" y="1324881"/>
                  </a:cubicBezTo>
                  <a:cubicBezTo>
                    <a:pt x="8959668" y="1322341"/>
                    <a:pt x="8849898" y="1318531"/>
                    <a:pt x="8718750" y="1319801"/>
                  </a:cubicBezTo>
                  <a:cubicBezTo>
                    <a:pt x="8223303" y="1322341"/>
                    <a:pt x="7735143" y="1319801"/>
                    <a:pt x="7239696" y="1317261"/>
                  </a:cubicBezTo>
                  <a:cubicBezTo>
                    <a:pt x="6256088" y="1312181"/>
                    <a:pt x="5272480" y="1317261"/>
                    <a:pt x="4288872" y="1313451"/>
                  </a:cubicBezTo>
                  <a:cubicBezTo>
                    <a:pt x="3771567" y="1310911"/>
                    <a:pt x="3254263" y="1312181"/>
                    <a:pt x="2736958" y="1312181"/>
                  </a:cubicBezTo>
                  <a:cubicBezTo>
                    <a:pt x="2598524" y="1312181"/>
                    <a:pt x="2467377" y="1310911"/>
                    <a:pt x="2328943" y="1310911"/>
                  </a:cubicBezTo>
                  <a:cubicBezTo>
                    <a:pt x="2088505" y="1309641"/>
                    <a:pt x="1855354" y="1313451"/>
                    <a:pt x="1614916" y="1312181"/>
                  </a:cubicBezTo>
                  <a:cubicBezTo>
                    <a:pt x="1374479" y="1310911"/>
                    <a:pt x="1126756" y="1309641"/>
                    <a:pt x="886318" y="1308371"/>
                  </a:cubicBezTo>
                  <a:cubicBezTo>
                    <a:pt x="638595" y="1307101"/>
                    <a:pt x="237866" y="1307101"/>
                    <a:pt x="41910" y="1304561"/>
                  </a:cubicBezTo>
                  <a:cubicBezTo>
                    <a:pt x="17780" y="1302021"/>
                    <a:pt x="19050" y="1300751"/>
                    <a:pt x="19050" y="1275653"/>
                  </a:cubicBezTo>
                  <a:cubicBezTo>
                    <a:pt x="19050" y="1272745"/>
                    <a:pt x="19050" y="1268868"/>
                    <a:pt x="19050" y="1265960"/>
                  </a:cubicBezTo>
                  <a:cubicBezTo>
                    <a:pt x="19050" y="1250452"/>
                    <a:pt x="19050" y="1235912"/>
                    <a:pt x="19050" y="1220403"/>
                  </a:cubicBezTo>
                  <a:cubicBezTo>
                    <a:pt x="19050" y="1166123"/>
                    <a:pt x="19050" y="1111842"/>
                    <a:pt x="19050" y="1057562"/>
                  </a:cubicBezTo>
                  <a:cubicBezTo>
                    <a:pt x="19050" y="931554"/>
                    <a:pt x="19050" y="805545"/>
                    <a:pt x="19050" y="679537"/>
                  </a:cubicBezTo>
                  <a:cubicBezTo>
                    <a:pt x="19050" y="647550"/>
                    <a:pt x="19050" y="616533"/>
                    <a:pt x="17780" y="584546"/>
                  </a:cubicBezTo>
                  <a:cubicBezTo>
                    <a:pt x="12700" y="453691"/>
                    <a:pt x="12700" y="322837"/>
                    <a:pt x="8890" y="192951"/>
                  </a:cubicBezTo>
                  <a:cubicBezTo>
                    <a:pt x="8890" y="164842"/>
                    <a:pt x="7620" y="136732"/>
                    <a:pt x="7620" y="108623"/>
                  </a:cubicBezTo>
                  <a:cubicBezTo>
                    <a:pt x="3810" y="80513"/>
                    <a:pt x="0" y="48260"/>
                    <a:pt x="0" y="15240"/>
                  </a:cubicBezTo>
                  <a:close/>
                  <a:moveTo>
                    <a:pt x="8977448" y="1291861"/>
                  </a:moveTo>
                  <a:cubicBezTo>
                    <a:pt x="8979988" y="1259175"/>
                    <a:pt x="8978718" y="1229127"/>
                    <a:pt x="8979988" y="1198110"/>
                  </a:cubicBezTo>
                  <a:cubicBezTo>
                    <a:pt x="8981258" y="1138983"/>
                    <a:pt x="8981258" y="1078887"/>
                    <a:pt x="8982528" y="1019759"/>
                  </a:cubicBezTo>
                  <a:cubicBezTo>
                    <a:pt x="8983798" y="890843"/>
                    <a:pt x="8985068" y="762896"/>
                    <a:pt x="8986338" y="633980"/>
                  </a:cubicBezTo>
                  <a:cubicBezTo>
                    <a:pt x="8988878" y="473077"/>
                    <a:pt x="8993958" y="313144"/>
                    <a:pt x="8995228" y="152241"/>
                  </a:cubicBezTo>
                  <a:cubicBezTo>
                    <a:pt x="8995228" y="126070"/>
                    <a:pt x="8996498" y="99899"/>
                    <a:pt x="8995228" y="73660"/>
                  </a:cubicBezTo>
                  <a:cubicBezTo>
                    <a:pt x="8995228" y="64770"/>
                    <a:pt x="8993958" y="55880"/>
                    <a:pt x="8991418" y="46990"/>
                  </a:cubicBezTo>
                  <a:cubicBezTo>
                    <a:pt x="8990148" y="43180"/>
                    <a:pt x="8990148" y="39370"/>
                    <a:pt x="8988878" y="35560"/>
                  </a:cubicBezTo>
                  <a:cubicBezTo>
                    <a:pt x="8987608" y="26670"/>
                    <a:pt x="8988878" y="29210"/>
                    <a:pt x="8981258" y="26670"/>
                  </a:cubicBezTo>
                  <a:cubicBezTo>
                    <a:pt x="8967288" y="21590"/>
                    <a:pt x="8886328" y="25400"/>
                    <a:pt x="8806183" y="25400"/>
                  </a:cubicBezTo>
                  <a:cubicBezTo>
                    <a:pt x="8325307" y="31750"/>
                    <a:pt x="7844432" y="35560"/>
                    <a:pt x="7356272" y="31750"/>
                  </a:cubicBezTo>
                  <a:cubicBezTo>
                    <a:pt x="6401808" y="25400"/>
                    <a:pt x="5432772" y="24130"/>
                    <a:pt x="4478308" y="35560"/>
                  </a:cubicBezTo>
                  <a:cubicBezTo>
                    <a:pt x="4216012" y="39370"/>
                    <a:pt x="3953717" y="40640"/>
                    <a:pt x="3691422" y="40640"/>
                  </a:cubicBezTo>
                  <a:cubicBezTo>
                    <a:pt x="3465556" y="40640"/>
                    <a:pt x="3232405" y="36830"/>
                    <a:pt x="3006539" y="38100"/>
                  </a:cubicBezTo>
                  <a:cubicBezTo>
                    <a:pt x="2642240" y="40640"/>
                    <a:pt x="2285227" y="39370"/>
                    <a:pt x="1920928" y="39370"/>
                  </a:cubicBezTo>
                  <a:cubicBezTo>
                    <a:pt x="1680490" y="39370"/>
                    <a:pt x="1447339" y="48260"/>
                    <a:pt x="1206901" y="49530"/>
                  </a:cubicBezTo>
                  <a:cubicBezTo>
                    <a:pt x="981036" y="50800"/>
                    <a:pt x="747884" y="44450"/>
                    <a:pt x="514733" y="41910"/>
                  </a:cubicBezTo>
                  <a:cubicBezTo>
                    <a:pt x="405443" y="40640"/>
                    <a:pt x="288867" y="39370"/>
                    <a:pt x="172292" y="38100"/>
                  </a:cubicBezTo>
                  <a:cubicBezTo>
                    <a:pt x="114004" y="36830"/>
                    <a:pt x="55716" y="36830"/>
                    <a:pt x="43180" y="35560"/>
                  </a:cubicBezTo>
                  <a:cubicBezTo>
                    <a:pt x="38100" y="35560"/>
                    <a:pt x="31750" y="34290"/>
                    <a:pt x="27940" y="35560"/>
                  </a:cubicBezTo>
                  <a:cubicBezTo>
                    <a:pt x="21590" y="38100"/>
                    <a:pt x="22860" y="35560"/>
                    <a:pt x="21590" y="44450"/>
                  </a:cubicBezTo>
                  <a:cubicBezTo>
                    <a:pt x="19050" y="59690"/>
                    <a:pt x="24130" y="76636"/>
                    <a:pt x="24130" y="88267"/>
                  </a:cubicBezTo>
                  <a:cubicBezTo>
                    <a:pt x="25400" y="102807"/>
                    <a:pt x="25400" y="117346"/>
                    <a:pt x="25400" y="131886"/>
                  </a:cubicBezTo>
                  <a:cubicBezTo>
                    <a:pt x="25400" y="191982"/>
                    <a:pt x="21590" y="251109"/>
                    <a:pt x="25400" y="311205"/>
                  </a:cubicBezTo>
                  <a:cubicBezTo>
                    <a:pt x="30480" y="382933"/>
                    <a:pt x="30480" y="454661"/>
                    <a:pt x="30480" y="526389"/>
                  </a:cubicBezTo>
                  <a:cubicBezTo>
                    <a:pt x="31750" y="642704"/>
                    <a:pt x="31750" y="759019"/>
                    <a:pt x="31750" y="875335"/>
                  </a:cubicBezTo>
                  <a:cubicBezTo>
                    <a:pt x="31750" y="989711"/>
                    <a:pt x="31750" y="1104088"/>
                    <a:pt x="33020" y="1218465"/>
                  </a:cubicBezTo>
                  <a:cubicBezTo>
                    <a:pt x="33020" y="1229127"/>
                    <a:pt x="33020" y="1240759"/>
                    <a:pt x="33020" y="1251421"/>
                  </a:cubicBezTo>
                  <a:cubicBezTo>
                    <a:pt x="33020" y="1261114"/>
                    <a:pt x="33020" y="1271776"/>
                    <a:pt x="39370" y="1284241"/>
                  </a:cubicBezTo>
                  <a:cubicBezTo>
                    <a:pt x="45720" y="1288051"/>
                    <a:pt x="121290" y="1288051"/>
                    <a:pt x="165006" y="1289321"/>
                  </a:cubicBezTo>
                  <a:cubicBezTo>
                    <a:pt x="237865" y="1290591"/>
                    <a:pt x="303439" y="1290591"/>
                    <a:pt x="369013" y="1290591"/>
                  </a:cubicBezTo>
                  <a:cubicBezTo>
                    <a:pt x="594879" y="1288051"/>
                    <a:pt x="813458" y="1289321"/>
                    <a:pt x="1039324" y="1290591"/>
                  </a:cubicBezTo>
                  <a:cubicBezTo>
                    <a:pt x="1148613" y="1290591"/>
                    <a:pt x="1265189" y="1290591"/>
                    <a:pt x="1374479" y="1291861"/>
                  </a:cubicBezTo>
                  <a:cubicBezTo>
                    <a:pt x="1491055" y="1293131"/>
                    <a:pt x="1614916" y="1298211"/>
                    <a:pt x="1731492" y="1294401"/>
                  </a:cubicBezTo>
                  <a:cubicBezTo>
                    <a:pt x="1950071" y="1288051"/>
                    <a:pt x="2183223" y="1291861"/>
                    <a:pt x="2401802" y="1291861"/>
                  </a:cubicBezTo>
                  <a:cubicBezTo>
                    <a:pt x="2547522" y="1291861"/>
                    <a:pt x="2693242" y="1295671"/>
                    <a:pt x="2838961" y="1295671"/>
                  </a:cubicBezTo>
                  <a:cubicBezTo>
                    <a:pt x="2962823" y="1295671"/>
                    <a:pt x="3093971" y="1295671"/>
                    <a:pt x="3217833" y="1294401"/>
                  </a:cubicBezTo>
                  <a:cubicBezTo>
                    <a:pt x="3807997" y="1293131"/>
                    <a:pt x="4390876" y="1291861"/>
                    <a:pt x="4973755" y="1294401"/>
                  </a:cubicBezTo>
                  <a:cubicBezTo>
                    <a:pt x="5206906" y="1295671"/>
                    <a:pt x="5440057" y="1293131"/>
                    <a:pt x="5673210" y="1293131"/>
                  </a:cubicBezTo>
                  <a:cubicBezTo>
                    <a:pt x="5899075" y="1291861"/>
                    <a:pt x="6124940" y="1288051"/>
                    <a:pt x="6350806" y="1291861"/>
                  </a:cubicBezTo>
                  <a:cubicBezTo>
                    <a:pt x="6576671" y="1295671"/>
                    <a:pt x="6809823" y="1293131"/>
                    <a:pt x="7035688" y="1296941"/>
                  </a:cubicBezTo>
                  <a:cubicBezTo>
                    <a:pt x="7268839" y="1300751"/>
                    <a:pt x="7501991" y="1295671"/>
                    <a:pt x="7735143" y="1295671"/>
                  </a:cubicBezTo>
                  <a:cubicBezTo>
                    <a:pt x="7961009" y="1295671"/>
                    <a:pt x="8194160" y="1295671"/>
                    <a:pt x="8420025" y="1296941"/>
                  </a:cubicBezTo>
                  <a:cubicBezTo>
                    <a:pt x="8645890" y="1294401"/>
                    <a:pt x="8857184" y="1291861"/>
                    <a:pt x="8977448" y="1291861"/>
                  </a:cubicBezTo>
                  <a:close/>
                </a:path>
              </a:pathLst>
            </a:custGeom>
            <a:solidFill>
              <a:srgbClr val="AC182E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4418297" y="4565332"/>
            <a:ext cx="9451406" cy="2796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u="sng">
                <a:solidFill>
                  <a:srgbClr val="2A2FAF"/>
                </a:solidFill>
                <a:latin typeface="Livvic Bold"/>
                <a:hlinkClick r:id="rId6" tooltip="https://view.genial.ly/658eb58b1fa6570014913955/interactive-content-thaipusammatchprimary"/>
              </a:rPr>
              <a:t>Click here</a:t>
            </a:r>
            <a:r>
              <a:rPr lang="en-US" sz="8000" u="sng">
                <a:solidFill>
                  <a:srgbClr val="000000"/>
                </a:solidFill>
                <a:latin typeface="Livvic Bold"/>
                <a:hlinkClick r:id="rId7" tooltip="https://view.genial.ly/658eb58b1fa6570014913955/interactive-content-thaipusammatchprimary"/>
              </a:rPr>
              <a:t> </a:t>
            </a:r>
            <a:r>
              <a:rPr lang="en-US" sz="8000">
                <a:solidFill>
                  <a:srgbClr val="000000"/>
                </a:solidFill>
                <a:latin typeface="Livvic Bold"/>
              </a:rPr>
              <a:t>to play a memory game.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66421" y="2536900"/>
            <a:ext cx="3374158" cy="1038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Livvic"/>
              </a:rPr>
              <a:t>Let’s play!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0" y="9012414"/>
            <a:ext cx="1274591" cy="1274586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DAF4KhiZg4s</dc:identifier>
  <dcterms:modified xsi:type="dcterms:W3CDTF">2011-08-01T06:04:30Z</dcterms:modified>
  <cp:revision>1</cp:revision>
  <dc:title>Thaipusam_Presentation</dc:title>
</cp:coreProperties>
</file>