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ivvic" charset="1" panose="00000000000000000000"/>
      <p:regular r:id="rId10"/>
    </p:embeddedFont>
    <p:embeddedFont>
      <p:font typeface="Livvic Bold" charset="1" panose="00000000000000000000"/>
      <p:regular r:id="rId11"/>
    </p:embeddedFont>
    <p:embeddedFont>
      <p:font typeface="Livvic Italics" charset="1" panose="00000000000000000000"/>
      <p:regular r:id="rId12"/>
    </p:embeddedFont>
    <p:embeddedFont>
      <p:font typeface="Livvic Bold Italics" charset="1" panose="00000000000000000000"/>
      <p:regular r:id="rId13"/>
    </p:embeddedFont>
    <p:embeddedFont>
      <p:font typeface="Livvic Thin" charset="1" panose="00000000000000000000"/>
      <p:regular r:id="rId14"/>
    </p:embeddedFont>
    <p:embeddedFont>
      <p:font typeface="Livvic Thin Italics" charset="1" panose="00000000000000000000"/>
      <p:regular r:id="rId15"/>
    </p:embeddedFont>
    <p:embeddedFont>
      <p:font typeface="Livvic Medium" charset="1" panose="00000000000000000000"/>
      <p:regular r:id="rId16"/>
    </p:embeddedFont>
    <p:embeddedFont>
      <p:font typeface="Livvic Medium Italics" charset="1" panose="00000000000000000000"/>
      <p:regular r:id="rId17"/>
    </p:embeddedFont>
    <p:embeddedFont>
      <p:font typeface="Livvic Semi-Bold" charset="1" panose="00000000000000000000"/>
      <p:regular r:id="rId18"/>
    </p:embeddedFont>
    <p:embeddedFont>
      <p:font typeface="Livvic Semi-Bold Italics" charset="1" panose="00000000000000000000"/>
      <p:regular r:id="rId19"/>
    </p:embeddedFont>
    <p:embeddedFont>
      <p:font typeface="Livvic Heavy" charset="1" panose="00000000000000000000"/>
      <p:regular r:id="rId20"/>
    </p:embeddedFont>
    <p:embeddedFont>
      <p:font typeface="Livvic Heavy Italics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25.jpeg" Type="http://schemas.openxmlformats.org/officeDocument/2006/relationships/image"/><Relationship Id="rId12" Target="../media/image26.jpeg" Type="http://schemas.openxmlformats.org/officeDocument/2006/relationships/image"/><Relationship Id="rId13" Target="../media/image27.jpeg" Type="http://schemas.openxmlformats.org/officeDocument/2006/relationships/image"/><Relationship Id="rId14" Target="../media/image28.jpeg" Type="http://schemas.openxmlformats.org/officeDocument/2006/relationships/image"/><Relationship Id="rId15" Target="../media/image11.png" Type="http://schemas.openxmlformats.org/officeDocument/2006/relationships/image"/><Relationship Id="rId16" Target="../media/image12.svg" Type="http://schemas.openxmlformats.org/officeDocument/2006/relationships/image"/><Relationship Id="rId2" Target="../media/image17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jpeg" Type="http://schemas.openxmlformats.org/officeDocument/2006/relationships/image"/><Relationship Id="rId8" Target="../media/image1.jpe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jpeg" Type="http://schemas.openxmlformats.org/officeDocument/2006/relationships/image"/><Relationship Id="rId11" Target="../media/image31.jpeg" Type="http://schemas.openxmlformats.org/officeDocument/2006/relationships/image"/><Relationship Id="rId12" Target="../media/image32.jpeg" Type="http://schemas.openxmlformats.org/officeDocument/2006/relationships/image"/><Relationship Id="rId13" Target="../media/image33.jpeg" Type="http://schemas.openxmlformats.org/officeDocument/2006/relationships/image"/><Relationship Id="rId14" Target="../media/image34.png" Type="http://schemas.openxmlformats.org/officeDocument/2006/relationships/image"/><Relationship Id="rId15" Target="https://globiana.com/celebrating-easter-in-america" TargetMode="External" Type="http://schemas.openxmlformats.org/officeDocument/2006/relationships/hyperlink"/><Relationship Id="rId16" Target="../media/image10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1.jpe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9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https://youtu.be/VEljzuRH2kY" TargetMode="External" Type="http://schemas.openxmlformats.org/officeDocument/2006/relationships/hyperlink"/><Relationship Id="rId5" Target="../media/image1.jpeg" Type="http://schemas.openxmlformats.org/officeDocument/2006/relationships/image"/><Relationship Id="rId6" Target="../media/image35.jpeg" Type="http://schemas.openxmlformats.org/officeDocument/2006/relationships/image"/><Relationship Id="rId7" Target="https://youtu.be/VEljzuRH2kY" TargetMode="External" Type="http://schemas.openxmlformats.org/officeDocument/2006/relationships/video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9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012414"/>
            <a:ext cx="1274591" cy="1274586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195688" y="2252154"/>
            <a:ext cx="11896623" cy="3544050"/>
            <a:chOff x="0" y="0"/>
            <a:chExt cx="15862165" cy="4725400"/>
          </a:xfrm>
        </p:grpSpPr>
        <p:sp>
          <p:nvSpPr>
            <p:cNvPr name="Freeform 5" id="5"/>
            <p:cNvSpPr/>
            <p:nvPr/>
          </p:nvSpPr>
          <p:spPr>
            <a:xfrm flipH="false" flipV="false" rot="74020">
              <a:off x="2881234" y="4324296"/>
              <a:ext cx="9545792" cy="298378"/>
            </a:xfrm>
            <a:custGeom>
              <a:avLst/>
              <a:gdLst/>
              <a:ahLst/>
              <a:cxnLst/>
              <a:rect r="r" b="b" t="t" l="l"/>
              <a:pathLst>
                <a:path h="298378" w="9545792">
                  <a:moveTo>
                    <a:pt x="0" y="0"/>
                  </a:moveTo>
                  <a:lnTo>
                    <a:pt x="9545792" y="0"/>
                  </a:lnTo>
                  <a:lnTo>
                    <a:pt x="9545792" y="298378"/>
                  </a:lnTo>
                  <a:lnTo>
                    <a:pt x="0" y="298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6231" t="0" r="-8379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-190500"/>
              <a:ext cx="15862165" cy="4412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35"/>
                </a:lnSpc>
              </a:pPr>
              <a:r>
                <a:rPr lang="en-US" sz="9596">
                  <a:solidFill>
                    <a:srgbClr val="208BB2"/>
                  </a:solidFill>
                  <a:latin typeface="Livvic Bold"/>
                </a:rPr>
                <a:t>Easter </a:t>
              </a:r>
            </a:p>
            <a:p>
              <a:pPr algn="ctr">
                <a:lnSpc>
                  <a:spcPts val="13435"/>
                </a:lnSpc>
              </a:pPr>
              <a:r>
                <a:rPr lang="en-US" sz="9596">
                  <a:solidFill>
                    <a:srgbClr val="208BB2"/>
                  </a:solidFill>
                  <a:latin typeface="Livvic Bold"/>
                </a:rPr>
                <a:t>around the world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030319" y="6428034"/>
            <a:ext cx="14827315" cy="2114534"/>
            <a:chOff x="0" y="0"/>
            <a:chExt cx="19769753" cy="281937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948854" y="143596"/>
              <a:ext cx="2652370" cy="2675783"/>
            </a:xfrm>
            <a:custGeom>
              <a:avLst/>
              <a:gdLst/>
              <a:ahLst/>
              <a:cxnLst/>
              <a:rect r="r" b="b" t="t" l="l"/>
              <a:pathLst>
                <a:path h="2675783" w="2652370">
                  <a:moveTo>
                    <a:pt x="0" y="0"/>
                  </a:moveTo>
                  <a:lnTo>
                    <a:pt x="2652370" y="0"/>
                  </a:lnTo>
                  <a:lnTo>
                    <a:pt x="2652370" y="2675783"/>
                  </a:lnTo>
                  <a:lnTo>
                    <a:pt x="0" y="2675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71798"/>
              <a:ext cx="2912417" cy="2675783"/>
            </a:xfrm>
            <a:custGeom>
              <a:avLst/>
              <a:gdLst/>
              <a:ahLst/>
              <a:cxnLst/>
              <a:rect r="r" b="b" t="t" l="l"/>
              <a:pathLst>
                <a:path h="2675783" w="2912417">
                  <a:moveTo>
                    <a:pt x="0" y="0"/>
                  </a:moveTo>
                  <a:lnTo>
                    <a:pt x="2912417" y="0"/>
                  </a:lnTo>
                  <a:lnTo>
                    <a:pt x="2912417" y="2675783"/>
                  </a:lnTo>
                  <a:lnTo>
                    <a:pt x="0" y="2675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6750433" y="0"/>
              <a:ext cx="3019320" cy="2747581"/>
            </a:xfrm>
            <a:custGeom>
              <a:avLst/>
              <a:gdLst/>
              <a:ahLst/>
              <a:cxnLst/>
              <a:rect r="r" b="b" t="t" l="l"/>
              <a:pathLst>
                <a:path h="2747581" w="3019320">
                  <a:moveTo>
                    <a:pt x="0" y="0"/>
                  </a:moveTo>
                  <a:lnTo>
                    <a:pt x="3019320" y="0"/>
                  </a:lnTo>
                  <a:lnTo>
                    <a:pt x="3019320" y="2747581"/>
                  </a:lnTo>
                  <a:lnTo>
                    <a:pt x="0" y="2747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7634269" y="71798"/>
              <a:ext cx="4476711" cy="2747581"/>
            </a:xfrm>
            <a:custGeom>
              <a:avLst/>
              <a:gdLst/>
              <a:ahLst/>
              <a:cxnLst/>
              <a:rect r="r" b="b" t="t" l="l"/>
              <a:pathLst>
                <a:path h="2747581" w="4476711">
                  <a:moveTo>
                    <a:pt x="0" y="0"/>
                  </a:moveTo>
                  <a:lnTo>
                    <a:pt x="4476710" y="0"/>
                  </a:lnTo>
                  <a:lnTo>
                    <a:pt x="4476710" y="2747581"/>
                  </a:lnTo>
                  <a:lnTo>
                    <a:pt x="0" y="2747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94431" y="71798"/>
              <a:ext cx="3270930" cy="2747581"/>
            </a:xfrm>
            <a:custGeom>
              <a:avLst/>
              <a:gdLst/>
              <a:ahLst/>
              <a:cxnLst/>
              <a:rect r="r" b="b" t="t" l="l"/>
              <a:pathLst>
                <a:path h="2747581" w="3270930">
                  <a:moveTo>
                    <a:pt x="0" y="0"/>
                  </a:moveTo>
                  <a:lnTo>
                    <a:pt x="3270930" y="0"/>
                  </a:lnTo>
                  <a:lnTo>
                    <a:pt x="3270930" y="2747581"/>
                  </a:lnTo>
                  <a:lnTo>
                    <a:pt x="0" y="2747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0" y="0"/>
            <a:ext cx="2849582" cy="1973335"/>
          </a:xfrm>
          <a:custGeom>
            <a:avLst/>
            <a:gdLst/>
            <a:ahLst/>
            <a:cxnLst/>
            <a:rect r="r" b="b" t="t" l="l"/>
            <a:pathLst>
              <a:path h="1973335" w="2849582">
                <a:moveTo>
                  <a:pt x="0" y="0"/>
                </a:moveTo>
                <a:lnTo>
                  <a:pt x="2849582" y="0"/>
                </a:lnTo>
                <a:lnTo>
                  <a:pt x="2849582" y="1973335"/>
                </a:lnTo>
                <a:lnTo>
                  <a:pt x="0" y="19733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432842" y="42032"/>
            <a:ext cx="2849582" cy="1973335"/>
          </a:xfrm>
          <a:custGeom>
            <a:avLst/>
            <a:gdLst/>
            <a:ahLst/>
            <a:cxnLst/>
            <a:rect r="r" b="b" t="t" l="l"/>
            <a:pathLst>
              <a:path h="1973335" w="2849582">
                <a:moveTo>
                  <a:pt x="0" y="0"/>
                </a:moveTo>
                <a:lnTo>
                  <a:pt x="2849582" y="0"/>
                </a:lnTo>
                <a:lnTo>
                  <a:pt x="2849582" y="1973336"/>
                </a:lnTo>
                <a:lnTo>
                  <a:pt x="0" y="19733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33174" y="42032"/>
            <a:ext cx="2219691" cy="2445941"/>
          </a:xfrm>
          <a:custGeom>
            <a:avLst/>
            <a:gdLst/>
            <a:ahLst/>
            <a:cxnLst/>
            <a:rect r="r" b="b" t="t" l="l"/>
            <a:pathLst>
              <a:path h="2445941" w="2219691">
                <a:moveTo>
                  <a:pt x="0" y="0"/>
                </a:moveTo>
                <a:lnTo>
                  <a:pt x="2219691" y="0"/>
                </a:lnTo>
                <a:lnTo>
                  <a:pt x="2219691" y="2445941"/>
                </a:lnTo>
                <a:lnTo>
                  <a:pt x="0" y="2445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5838" y="3574549"/>
            <a:ext cx="3544696" cy="3550306"/>
            <a:chOff x="-6350" y="-36830"/>
            <a:chExt cx="6419850" cy="64300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2"/>
              <a:stretch>
                <a:fillRect l="-24995" t="0" r="-24995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29055" y="2689293"/>
            <a:ext cx="7251257" cy="7013943"/>
          </a:xfrm>
          <a:custGeom>
            <a:avLst/>
            <a:gdLst/>
            <a:ahLst/>
            <a:cxnLst/>
            <a:rect r="r" b="b" t="t" l="l"/>
            <a:pathLst>
              <a:path h="7013943" w="7251257">
                <a:moveTo>
                  <a:pt x="0" y="0"/>
                </a:moveTo>
                <a:lnTo>
                  <a:pt x="7251257" y="0"/>
                </a:lnTo>
                <a:lnTo>
                  <a:pt x="7251257" y="7013943"/>
                </a:lnTo>
                <a:lnTo>
                  <a:pt x="0" y="7013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19518">
            <a:off x="7324269" y="5585768"/>
            <a:ext cx="4654591" cy="176320"/>
          </a:xfrm>
          <a:custGeom>
            <a:avLst/>
            <a:gdLst/>
            <a:ahLst/>
            <a:cxnLst/>
            <a:rect r="r" b="b" t="t" l="l"/>
            <a:pathLst>
              <a:path h="176320" w="4654591">
                <a:moveTo>
                  <a:pt x="0" y="0"/>
                </a:moveTo>
                <a:lnTo>
                  <a:pt x="4654591" y="0"/>
                </a:lnTo>
                <a:lnTo>
                  <a:pt x="4654591" y="176320"/>
                </a:lnTo>
                <a:lnTo>
                  <a:pt x="0" y="176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9671" t="0" r="-19224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169828">
            <a:off x="6510809" y="3030561"/>
            <a:ext cx="5908444" cy="250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Livvic Bold"/>
              </a:rPr>
              <a:t>How is Easter celebrated in Spain?</a:t>
            </a:r>
          </a:p>
        </p:txBody>
      </p:sp>
      <p:sp>
        <p:nvSpPr>
          <p:cNvPr name="TextBox 7" id="7"/>
          <p:cNvSpPr txBox="true"/>
          <p:nvPr/>
        </p:nvSpPr>
        <p:spPr>
          <a:xfrm rot="-169828">
            <a:off x="6383933" y="5766466"/>
            <a:ext cx="6532936" cy="3524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10"/>
              </a:lnSpc>
            </a:pPr>
            <a:r>
              <a:rPr lang="en-US" sz="3364">
                <a:solidFill>
                  <a:srgbClr val="FFFFFF"/>
                </a:solidFill>
                <a:latin typeface="Livvic"/>
              </a:rPr>
              <a:t>-</a:t>
            </a:r>
            <a:r>
              <a:rPr lang="en-US" sz="3364">
                <a:solidFill>
                  <a:srgbClr val="FFFFFF"/>
                </a:solidFill>
                <a:latin typeface="Livvic Bold"/>
              </a:rPr>
              <a:t>Who</a:t>
            </a:r>
            <a:r>
              <a:rPr lang="en-US" sz="3364">
                <a:solidFill>
                  <a:srgbClr val="FFFFFF"/>
                </a:solidFill>
                <a:latin typeface="Livvic"/>
              </a:rPr>
              <a:t> celebrates?</a:t>
            </a:r>
          </a:p>
          <a:p>
            <a:pPr algn="ctr">
              <a:lnSpc>
                <a:spcPts val="4710"/>
              </a:lnSpc>
            </a:pPr>
            <a:r>
              <a:rPr lang="en-US" sz="3364">
                <a:solidFill>
                  <a:srgbClr val="FFFFFF"/>
                </a:solidFill>
                <a:latin typeface="Livvic"/>
              </a:rPr>
              <a:t>-Are there any special </a:t>
            </a:r>
            <a:r>
              <a:rPr lang="en-US" sz="3364">
                <a:solidFill>
                  <a:srgbClr val="FFFFFF"/>
                </a:solidFill>
                <a:latin typeface="Livvic Bold"/>
              </a:rPr>
              <a:t>foods</a:t>
            </a:r>
            <a:r>
              <a:rPr lang="en-US" sz="3364">
                <a:solidFill>
                  <a:srgbClr val="FFFFFF"/>
                </a:solidFill>
                <a:latin typeface="Livvic"/>
              </a:rPr>
              <a:t>?</a:t>
            </a:r>
          </a:p>
          <a:p>
            <a:pPr algn="ctr">
              <a:lnSpc>
                <a:spcPts val="4710"/>
              </a:lnSpc>
            </a:pPr>
            <a:r>
              <a:rPr lang="en-US" sz="3364">
                <a:solidFill>
                  <a:srgbClr val="FFFFFF"/>
                </a:solidFill>
                <a:latin typeface="Livvic"/>
              </a:rPr>
              <a:t>-</a:t>
            </a:r>
            <a:r>
              <a:rPr lang="en-US" sz="3364">
                <a:solidFill>
                  <a:srgbClr val="FFFFFF"/>
                </a:solidFill>
                <a:latin typeface="Livvic Bold"/>
              </a:rPr>
              <a:t>Where</a:t>
            </a:r>
            <a:r>
              <a:rPr lang="en-US" sz="3364">
                <a:solidFill>
                  <a:srgbClr val="FFFFFF"/>
                </a:solidFill>
                <a:latin typeface="Livvic"/>
              </a:rPr>
              <a:t> do events &amp; celebrations take place?</a:t>
            </a:r>
          </a:p>
          <a:p>
            <a:pPr algn="ctr">
              <a:lnSpc>
                <a:spcPts val="4710"/>
              </a:lnSpc>
            </a:pPr>
            <a:r>
              <a:rPr lang="en-US" sz="3364">
                <a:solidFill>
                  <a:srgbClr val="FFFFFF"/>
                </a:solidFill>
                <a:latin typeface="Livvic"/>
              </a:rPr>
              <a:t>-</a:t>
            </a:r>
            <a:r>
              <a:rPr lang="en-US" sz="3364">
                <a:solidFill>
                  <a:srgbClr val="FFFFFF"/>
                </a:solidFill>
                <a:latin typeface="Livvic Bold"/>
              </a:rPr>
              <a:t>How long</a:t>
            </a:r>
            <a:r>
              <a:rPr lang="en-US" sz="3364">
                <a:solidFill>
                  <a:srgbClr val="FFFFFF"/>
                </a:solidFill>
                <a:latin typeface="Livvic"/>
              </a:rPr>
              <a:t> does the celebration last?</a:t>
            </a:r>
          </a:p>
        </p:txBody>
      </p:sp>
      <p:grpSp>
        <p:nvGrpSpPr>
          <p:cNvPr name="Group 8" id="8"/>
          <p:cNvGrpSpPr/>
          <p:nvPr/>
        </p:nvGrpSpPr>
        <p:grpSpPr>
          <a:xfrm rot="939607">
            <a:off x="12146695" y="2064446"/>
            <a:ext cx="4104385" cy="4110881"/>
            <a:chOff x="-6350" y="-36830"/>
            <a:chExt cx="6419850" cy="64300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7"/>
              <a:stretch>
                <a:fillRect l="-21898" t="0" r="-21898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9012414"/>
            <a:ext cx="1274591" cy="1274586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0" y="0"/>
            <a:ext cx="19303129" cy="2351595"/>
            <a:chOff x="0" y="0"/>
            <a:chExt cx="25737505" cy="31354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887308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745906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939607">
            <a:off x="3840212" y="2189150"/>
            <a:ext cx="2766420" cy="2770798"/>
            <a:chOff x="-6350" y="-36830"/>
            <a:chExt cx="6419850" cy="643001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1"/>
              <a:stretch>
                <a:fillRect l="-17762" t="0" r="-17762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-248383">
            <a:off x="13095816" y="7419964"/>
            <a:ext cx="2766420" cy="2770798"/>
            <a:chOff x="-6350" y="-36830"/>
            <a:chExt cx="6419850" cy="643001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2"/>
              <a:stretch>
                <a:fillRect l="-23346" t="0" r="-23346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-148802">
            <a:off x="3365179" y="6760050"/>
            <a:ext cx="2938536" cy="2943186"/>
            <a:chOff x="-6350" y="-36830"/>
            <a:chExt cx="6419850" cy="643001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3"/>
              <a:stretch>
                <a:fillRect l="-30094" t="0" r="-30094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15223095" y="5462929"/>
            <a:ext cx="2744809" cy="2749153"/>
            <a:chOff x="-6350" y="-36830"/>
            <a:chExt cx="6419850" cy="643001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4"/>
              <a:stretch>
                <a:fillRect l="-25418" t="0" r="-25418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16437582" y="8672626"/>
            <a:ext cx="1850418" cy="1554351"/>
          </a:xfrm>
          <a:custGeom>
            <a:avLst/>
            <a:gdLst/>
            <a:ahLst/>
            <a:cxnLst/>
            <a:rect r="r" b="b" t="t" l="l"/>
            <a:pathLst>
              <a:path h="1554351" w="1850418">
                <a:moveTo>
                  <a:pt x="0" y="0"/>
                </a:moveTo>
                <a:lnTo>
                  <a:pt x="1850418" y="0"/>
                </a:lnTo>
                <a:lnTo>
                  <a:pt x="1850418" y="1554351"/>
                </a:lnTo>
                <a:lnTo>
                  <a:pt x="0" y="15543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29055" y="2689293"/>
            <a:ext cx="7251257" cy="7013943"/>
          </a:xfrm>
          <a:custGeom>
            <a:avLst/>
            <a:gdLst/>
            <a:ahLst/>
            <a:cxnLst/>
            <a:rect r="r" b="b" t="t" l="l"/>
            <a:pathLst>
              <a:path h="7013943" w="7251257">
                <a:moveTo>
                  <a:pt x="0" y="0"/>
                </a:moveTo>
                <a:lnTo>
                  <a:pt x="7251257" y="0"/>
                </a:lnTo>
                <a:lnTo>
                  <a:pt x="7251257" y="7013943"/>
                </a:lnTo>
                <a:lnTo>
                  <a:pt x="0" y="7013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19518">
            <a:off x="7324269" y="5585768"/>
            <a:ext cx="4654591" cy="176320"/>
          </a:xfrm>
          <a:custGeom>
            <a:avLst/>
            <a:gdLst/>
            <a:ahLst/>
            <a:cxnLst/>
            <a:rect r="r" b="b" t="t" l="l"/>
            <a:pathLst>
              <a:path h="176320" w="4654591">
                <a:moveTo>
                  <a:pt x="0" y="0"/>
                </a:moveTo>
                <a:lnTo>
                  <a:pt x="4654591" y="0"/>
                </a:lnTo>
                <a:lnTo>
                  <a:pt x="4654591" y="176320"/>
                </a:lnTo>
                <a:lnTo>
                  <a:pt x="0" y="176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671" t="0" r="-19224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169828">
            <a:off x="6510809" y="3030561"/>
            <a:ext cx="5908444" cy="2506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Livvic Bold"/>
              </a:rPr>
              <a:t>How is Easter celebrated in the USA?</a:t>
            </a:r>
          </a:p>
        </p:txBody>
      </p:sp>
      <p:sp>
        <p:nvSpPr>
          <p:cNvPr name="TextBox 5" id="5"/>
          <p:cNvSpPr txBox="true"/>
          <p:nvPr/>
        </p:nvSpPr>
        <p:spPr>
          <a:xfrm rot="-169828">
            <a:off x="6383933" y="5766466"/>
            <a:ext cx="6532936" cy="3524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10"/>
              </a:lnSpc>
            </a:pPr>
            <a:r>
              <a:rPr lang="en-US" sz="3364">
                <a:solidFill>
                  <a:srgbClr val="FFFFFF"/>
                </a:solidFill>
                <a:latin typeface="Livvic"/>
              </a:rPr>
              <a:t>-</a:t>
            </a:r>
            <a:r>
              <a:rPr lang="en-US" sz="3364">
                <a:solidFill>
                  <a:srgbClr val="FFFFFF"/>
                </a:solidFill>
                <a:latin typeface="Livvic Bold"/>
              </a:rPr>
              <a:t>Who</a:t>
            </a:r>
            <a:r>
              <a:rPr lang="en-US" sz="3364">
                <a:solidFill>
                  <a:srgbClr val="FFFFFF"/>
                </a:solidFill>
                <a:latin typeface="Livvic"/>
              </a:rPr>
              <a:t> celebrates?</a:t>
            </a:r>
          </a:p>
          <a:p>
            <a:pPr algn="ctr">
              <a:lnSpc>
                <a:spcPts val="4710"/>
              </a:lnSpc>
            </a:pPr>
            <a:r>
              <a:rPr lang="en-US" sz="3364">
                <a:solidFill>
                  <a:srgbClr val="FFFFFF"/>
                </a:solidFill>
                <a:latin typeface="Livvic"/>
              </a:rPr>
              <a:t>-Are there any special </a:t>
            </a:r>
            <a:r>
              <a:rPr lang="en-US" sz="3364">
                <a:solidFill>
                  <a:srgbClr val="FFFFFF"/>
                </a:solidFill>
                <a:latin typeface="Livvic Bold"/>
              </a:rPr>
              <a:t>foods</a:t>
            </a:r>
            <a:r>
              <a:rPr lang="en-US" sz="3364">
                <a:solidFill>
                  <a:srgbClr val="FFFFFF"/>
                </a:solidFill>
                <a:latin typeface="Livvic"/>
              </a:rPr>
              <a:t>?</a:t>
            </a:r>
          </a:p>
          <a:p>
            <a:pPr algn="ctr">
              <a:lnSpc>
                <a:spcPts val="4710"/>
              </a:lnSpc>
            </a:pPr>
            <a:r>
              <a:rPr lang="en-US" sz="3364">
                <a:solidFill>
                  <a:srgbClr val="FFFFFF"/>
                </a:solidFill>
                <a:latin typeface="Livvic"/>
              </a:rPr>
              <a:t>-</a:t>
            </a:r>
            <a:r>
              <a:rPr lang="en-US" sz="3364">
                <a:solidFill>
                  <a:srgbClr val="FFFFFF"/>
                </a:solidFill>
                <a:latin typeface="Livvic Bold"/>
              </a:rPr>
              <a:t>Where</a:t>
            </a:r>
            <a:r>
              <a:rPr lang="en-US" sz="3364">
                <a:solidFill>
                  <a:srgbClr val="FFFFFF"/>
                </a:solidFill>
                <a:latin typeface="Livvic"/>
              </a:rPr>
              <a:t> do events &amp; celebrations take place?</a:t>
            </a:r>
          </a:p>
          <a:p>
            <a:pPr algn="ctr">
              <a:lnSpc>
                <a:spcPts val="4710"/>
              </a:lnSpc>
            </a:pPr>
            <a:r>
              <a:rPr lang="en-US" sz="3364">
                <a:solidFill>
                  <a:srgbClr val="FFFFFF"/>
                </a:solidFill>
                <a:latin typeface="Livvic"/>
              </a:rPr>
              <a:t>-</a:t>
            </a:r>
            <a:r>
              <a:rPr lang="en-US" sz="3364">
                <a:solidFill>
                  <a:srgbClr val="FFFFFF"/>
                </a:solidFill>
                <a:latin typeface="Livvic Bold"/>
              </a:rPr>
              <a:t>How long</a:t>
            </a:r>
            <a:r>
              <a:rPr lang="en-US" sz="3364">
                <a:solidFill>
                  <a:srgbClr val="FFFFFF"/>
                </a:solidFill>
                <a:latin typeface="Livvic"/>
              </a:rPr>
              <a:t> does the celebration last?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9012414"/>
            <a:ext cx="1274591" cy="1274586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19303129" cy="2351595"/>
            <a:chOff x="0" y="0"/>
            <a:chExt cx="25737505" cy="31354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887308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745906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-837670">
            <a:off x="3840212" y="2189150"/>
            <a:ext cx="2766420" cy="2770798"/>
            <a:chOff x="-6350" y="-36830"/>
            <a:chExt cx="6419850" cy="64300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9"/>
              <a:stretch>
                <a:fillRect l="0" t="-25099" r="0" b="-25099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-248383">
            <a:off x="846908" y="6547124"/>
            <a:ext cx="2766420" cy="2770798"/>
            <a:chOff x="-6350" y="-36830"/>
            <a:chExt cx="6419850" cy="643001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0"/>
              <a:stretch>
                <a:fillRect l="-25418" t="0" r="-25418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3851018" y="7317431"/>
            <a:ext cx="2744809" cy="2749153"/>
            <a:chOff x="-6350" y="-36830"/>
            <a:chExt cx="6419850" cy="643001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1"/>
              <a:stretch>
                <a:fillRect l="-25276" t="0" r="-25276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-696342">
            <a:off x="320882" y="2827739"/>
            <a:ext cx="3544696" cy="3550306"/>
            <a:chOff x="-6350" y="-36830"/>
            <a:chExt cx="6419850" cy="643001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2"/>
              <a:stretch>
                <a:fillRect l="-29934" t="0" r="-29934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2232174">
            <a:off x="3205998" y="5183086"/>
            <a:ext cx="2531594" cy="2535601"/>
            <a:chOff x="-6350" y="-36830"/>
            <a:chExt cx="6419850" cy="643001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419850" cy="6430010"/>
            </a:xfrm>
            <a:custGeom>
              <a:avLst/>
              <a:gdLst/>
              <a:ahLst/>
              <a:cxnLst/>
              <a:rect r="r" b="b" t="t" l="l"/>
              <a:pathLst>
                <a:path h="6430010" w="6419850">
                  <a:moveTo>
                    <a:pt x="3980180" y="39370"/>
                  </a:moveTo>
                  <a:cubicBezTo>
                    <a:pt x="3902710" y="0"/>
                    <a:pt x="3124200" y="354330"/>
                    <a:pt x="2142490" y="617220"/>
                  </a:cubicBezTo>
                  <a:cubicBezTo>
                    <a:pt x="1402080" y="816610"/>
                    <a:pt x="393700" y="929640"/>
                    <a:pt x="342900" y="971550"/>
                  </a:cubicBezTo>
                  <a:cubicBezTo>
                    <a:pt x="288290" y="1017270"/>
                    <a:pt x="466090" y="1253490"/>
                    <a:pt x="401320" y="2128520"/>
                  </a:cubicBezTo>
                  <a:cubicBezTo>
                    <a:pt x="326390" y="3138170"/>
                    <a:pt x="12700" y="4806950"/>
                    <a:pt x="6350" y="4885690"/>
                  </a:cubicBezTo>
                  <a:cubicBezTo>
                    <a:pt x="0" y="4972050"/>
                    <a:pt x="1061720" y="4992370"/>
                    <a:pt x="2001520" y="5474970"/>
                  </a:cubicBezTo>
                  <a:cubicBezTo>
                    <a:pt x="2674620" y="5820410"/>
                    <a:pt x="3592830" y="6361430"/>
                    <a:pt x="3642360" y="6393180"/>
                  </a:cubicBezTo>
                  <a:cubicBezTo>
                    <a:pt x="3698240" y="6430010"/>
                    <a:pt x="4371340" y="5444490"/>
                    <a:pt x="5040630" y="4677410"/>
                  </a:cubicBezTo>
                  <a:cubicBezTo>
                    <a:pt x="5802630" y="3804920"/>
                    <a:pt x="6280150" y="3441700"/>
                    <a:pt x="6352540" y="3355340"/>
                  </a:cubicBezTo>
                  <a:cubicBezTo>
                    <a:pt x="6419850" y="3274060"/>
                    <a:pt x="5642610" y="2500630"/>
                    <a:pt x="5064760" y="1709420"/>
                  </a:cubicBezTo>
                  <a:cubicBezTo>
                    <a:pt x="4486910" y="918210"/>
                    <a:pt x="4108450" y="105410"/>
                    <a:pt x="3980180" y="39370"/>
                  </a:cubicBezTo>
                  <a:close/>
                </a:path>
              </a:pathLst>
            </a:custGeom>
            <a:blipFill>
              <a:blip r:embed="rId13"/>
              <a:stretch>
                <a:fillRect l="-25135" t="0" r="-25135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11980518" y="2507479"/>
            <a:ext cx="5941778" cy="3693167"/>
            <a:chOff x="0" y="0"/>
            <a:chExt cx="7922371" cy="492422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922371" cy="4924223"/>
            </a:xfrm>
            <a:custGeom>
              <a:avLst/>
              <a:gdLst/>
              <a:ahLst/>
              <a:cxnLst/>
              <a:rect r="r" b="b" t="t" l="l"/>
              <a:pathLst>
                <a:path h="4924223" w="7922371">
                  <a:moveTo>
                    <a:pt x="0" y="0"/>
                  </a:moveTo>
                  <a:lnTo>
                    <a:pt x="7922371" y="0"/>
                  </a:lnTo>
                  <a:lnTo>
                    <a:pt x="7922371" y="4924223"/>
                  </a:lnTo>
                  <a:lnTo>
                    <a:pt x="0" y="4924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75" r="0" b="-75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1447978" y="639472"/>
              <a:ext cx="5566282" cy="21219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19"/>
                </a:lnSpc>
              </a:pPr>
              <a:r>
                <a:rPr lang="en-US" sz="4656" u="sng">
                  <a:solidFill>
                    <a:srgbClr val="3871C1"/>
                  </a:solidFill>
                  <a:latin typeface="Livvic Bold"/>
                  <a:hlinkClick r:id="rId15" tooltip="https://globiana.com/celebrating-easter-in-america"/>
                </a:rPr>
                <a:t>click here to read about it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5577009" y="8610003"/>
            <a:ext cx="2731931" cy="1676723"/>
          </a:xfrm>
          <a:custGeom>
            <a:avLst/>
            <a:gdLst/>
            <a:ahLst/>
            <a:cxnLst/>
            <a:rect r="r" b="b" t="t" l="l"/>
            <a:pathLst>
              <a:path h="1676723" w="2731931">
                <a:moveTo>
                  <a:pt x="0" y="0"/>
                </a:moveTo>
                <a:lnTo>
                  <a:pt x="2731931" y="0"/>
                </a:lnTo>
                <a:lnTo>
                  <a:pt x="2731931" y="1676722"/>
                </a:lnTo>
                <a:lnTo>
                  <a:pt x="0" y="167672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03127" y="8436150"/>
            <a:ext cx="12939908" cy="1521866"/>
            <a:chOff x="0" y="0"/>
            <a:chExt cx="9245057" cy="10873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970" y="17780"/>
              <a:ext cx="9214578" cy="1047943"/>
            </a:xfrm>
            <a:custGeom>
              <a:avLst/>
              <a:gdLst/>
              <a:ahLst/>
              <a:cxnLst/>
              <a:rect r="r" b="b" t="t" l="l"/>
              <a:pathLst>
                <a:path h="1047943" w="9214578">
                  <a:moveTo>
                    <a:pt x="9198067" y="1047943"/>
                  </a:moveTo>
                  <a:lnTo>
                    <a:pt x="15240" y="1040323"/>
                  </a:lnTo>
                  <a:lnTo>
                    <a:pt x="0" y="11430"/>
                  </a:lnTo>
                  <a:lnTo>
                    <a:pt x="9214578" y="0"/>
                  </a:lnTo>
                  <a:close/>
                </a:path>
              </a:pathLst>
            </a:custGeom>
            <a:solidFill>
              <a:srgbClr val="E45E72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-2540"/>
              <a:ext cx="9250137" cy="1092393"/>
            </a:xfrm>
            <a:custGeom>
              <a:avLst/>
              <a:gdLst/>
              <a:ahLst/>
              <a:cxnLst/>
              <a:rect r="r" b="b" t="t" l="l"/>
              <a:pathLst>
                <a:path h="1092393" w="9250137">
                  <a:moveTo>
                    <a:pt x="0" y="15240"/>
                  </a:moveTo>
                  <a:cubicBezTo>
                    <a:pt x="41910" y="19050"/>
                    <a:pt x="235136" y="20320"/>
                    <a:pt x="481736" y="22860"/>
                  </a:cubicBezTo>
                  <a:cubicBezTo>
                    <a:pt x="728337" y="24130"/>
                    <a:pt x="982411" y="30480"/>
                    <a:pt x="1236484" y="27940"/>
                  </a:cubicBezTo>
                  <a:cubicBezTo>
                    <a:pt x="1356048" y="26670"/>
                    <a:pt x="1475612" y="22860"/>
                    <a:pt x="1595176" y="20320"/>
                  </a:cubicBezTo>
                  <a:cubicBezTo>
                    <a:pt x="1722213" y="17780"/>
                    <a:pt x="1849250" y="17780"/>
                    <a:pt x="1976287" y="19050"/>
                  </a:cubicBezTo>
                  <a:cubicBezTo>
                    <a:pt x="2192996" y="20320"/>
                    <a:pt x="2409706" y="20320"/>
                    <a:pt x="2618943" y="19050"/>
                  </a:cubicBezTo>
                  <a:cubicBezTo>
                    <a:pt x="3156981" y="16510"/>
                    <a:pt x="3695019" y="20320"/>
                    <a:pt x="4240530" y="17780"/>
                  </a:cubicBezTo>
                  <a:cubicBezTo>
                    <a:pt x="5137260" y="11430"/>
                    <a:pt x="6033991" y="6350"/>
                    <a:pt x="6938194" y="10160"/>
                  </a:cubicBezTo>
                  <a:cubicBezTo>
                    <a:pt x="7446340" y="12700"/>
                    <a:pt x="7961960" y="16510"/>
                    <a:pt x="8470107" y="11430"/>
                  </a:cubicBezTo>
                  <a:cubicBezTo>
                    <a:pt x="8709235" y="8890"/>
                    <a:pt x="8948363" y="1270"/>
                    <a:pt x="9186637" y="3810"/>
                  </a:cubicBezTo>
                  <a:cubicBezTo>
                    <a:pt x="9199337" y="3810"/>
                    <a:pt x="9224737" y="0"/>
                    <a:pt x="9233627" y="10160"/>
                  </a:cubicBezTo>
                  <a:cubicBezTo>
                    <a:pt x="9238707" y="15240"/>
                    <a:pt x="9237437" y="22860"/>
                    <a:pt x="9238707" y="29210"/>
                  </a:cubicBezTo>
                  <a:cubicBezTo>
                    <a:pt x="9239977" y="36830"/>
                    <a:pt x="9241248" y="45720"/>
                    <a:pt x="9243787" y="53340"/>
                  </a:cubicBezTo>
                  <a:cubicBezTo>
                    <a:pt x="9250137" y="82367"/>
                    <a:pt x="9248867" y="104250"/>
                    <a:pt x="9248867" y="126133"/>
                  </a:cubicBezTo>
                  <a:cubicBezTo>
                    <a:pt x="9248867" y="150361"/>
                    <a:pt x="9248867" y="174589"/>
                    <a:pt x="9248867" y="198816"/>
                  </a:cubicBezTo>
                  <a:cubicBezTo>
                    <a:pt x="9248867" y="251961"/>
                    <a:pt x="9247598" y="304324"/>
                    <a:pt x="9245057" y="357468"/>
                  </a:cubicBezTo>
                  <a:cubicBezTo>
                    <a:pt x="9242517" y="402798"/>
                    <a:pt x="9239977" y="447345"/>
                    <a:pt x="9239977" y="492674"/>
                  </a:cubicBezTo>
                  <a:cubicBezTo>
                    <a:pt x="9238707" y="591148"/>
                    <a:pt x="9237437" y="690403"/>
                    <a:pt x="9237437" y="789659"/>
                  </a:cubicBezTo>
                  <a:cubicBezTo>
                    <a:pt x="9236167" y="869376"/>
                    <a:pt x="9238707" y="949874"/>
                    <a:pt x="9234898" y="1029591"/>
                  </a:cubicBezTo>
                  <a:cubicBezTo>
                    <a:pt x="9234898" y="1038969"/>
                    <a:pt x="9233627" y="1050483"/>
                    <a:pt x="9232357" y="1065723"/>
                  </a:cubicBezTo>
                  <a:cubicBezTo>
                    <a:pt x="9231087" y="1080963"/>
                    <a:pt x="9226007" y="1092393"/>
                    <a:pt x="9209498" y="1091123"/>
                  </a:cubicBezTo>
                  <a:cubicBezTo>
                    <a:pt x="9187907" y="1088583"/>
                    <a:pt x="9075400" y="1084773"/>
                    <a:pt x="8940890" y="1086043"/>
                  </a:cubicBezTo>
                  <a:cubicBezTo>
                    <a:pt x="8432743" y="1088583"/>
                    <a:pt x="7932069" y="1086043"/>
                    <a:pt x="7423922" y="1083503"/>
                  </a:cubicBezTo>
                  <a:cubicBezTo>
                    <a:pt x="6415101" y="1078423"/>
                    <a:pt x="5406279" y="1083503"/>
                    <a:pt x="4397458" y="1079693"/>
                  </a:cubicBezTo>
                  <a:cubicBezTo>
                    <a:pt x="3866893" y="1077153"/>
                    <a:pt x="3336327" y="1078423"/>
                    <a:pt x="2805762" y="1078423"/>
                  </a:cubicBezTo>
                  <a:cubicBezTo>
                    <a:pt x="2663780" y="1078423"/>
                    <a:pt x="2529270" y="1077153"/>
                    <a:pt x="2387288" y="1077153"/>
                  </a:cubicBezTo>
                  <a:cubicBezTo>
                    <a:pt x="2140687" y="1075883"/>
                    <a:pt x="1901559" y="1079693"/>
                    <a:pt x="1654958" y="1078423"/>
                  </a:cubicBezTo>
                  <a:cubicBezTo>
                    <a:pt x="1408358" y="1077153"/>
                    <a:pt x="1154284" y="1075883"/>
                    <a:pt x="907683" y="1074613"/>
                  </a:cubicBezTo>
                  <a:cubicBezTo>
                    <a:pt x="653610" y="1073343"/>
                    <a:pt x="242609" y="1073343"/>
                    <a:pt x="41910" y="1070803"/>
                  </a:cubicBezTo>
                  <a:cubicBezTo>
                    <a:pt x="17780" y="1068263"/>
                    <a:pt x="19050" y="1066993"/>
                    <a:pt x="19050" y="1042877"/>
                  </a:cubicBezTo>
                  <a:cubicBezTo>
                    <a:pt x="19050" y="1040532"/>
                    <a:pt x="19050" y="1037406"/>
                    <a:pt x="19050" y="1035062"/>
                  </a:cubicBezTo>
                  <a:cubicBezTo>
                    <a:pt x="19050" y="1022557"/>
                    <a:pt x="19050" y="1010834"/>
                    <a:pt x="19050" y="998329"/>
                  </a:cubicBezTo>
                  <a:cubicBezTo>
                    <a:pt x="19050" y="954563"/>
                    <a:pt x="19050" y="910797"/>
                    <a:pt x="19050" y="867031"/>
                  </a:cubicBezTo>
                  <a:cubicBezTo>
                    <a:pt x="19050" y="765431"/>
                    <a:pt x="19050" y="663831"/>
                    <a:pt x="19050" y="562231"/>
                  </a:cubicBezTo>
                  <a:cubicBezTo>
                    <a:pt x="19050" y="536441"/>
                    <a:pt x="19050" y="511431"/>
                    <a:pt x="17780" y="485641"/>
                  </a:cubicBezTo>
                  <a:cubicBezTo>
                    <a:pt x="12700" y="380133"/>
                    <a:pt x="12700" y="274625"/>
                    <a:pt x="8890" y="169899"/>
                  </a:cubicBezTo>
                  <a:cubicBezTo>
                    <a:pt x="8890" y="147235"/>
                    <a:pt x="7620" y="124570"/>
                    <a:pt x="7620" y="101906"/>
                  </a:cubicBezTo>
                  <a:cubicBezTo>
                    <a:pt x="3810" y="79241"/>
                    <a:pt x="0" y="48260"/>
                    <a:pt x="0" y="15240"/>
                  </a:cubicBezTo>
                  <a:close/>
                  <a:moveTo>
                    <a:pt x="9205687" y="1058103"/>
                  </a:moveTo>
                  <a:cubicBezTo>
                    <a:pt x="9208227" y="1029591"/>
                    <a:pt x="9206957" y="1005363"/>
                    <a:pt x="9208227" y="980354"/>
                  </a:cubicBezTo>
                  <a:cubicBezTo>
                    <a:pt x="9209498" y="932680"/>
                    <a:pt x="9209498" y="884225"/>
                    <a:pt x="9210767" y="836551"/>
                  </a:cubicBezTo>
                  <a:cubicBezTo>
                    <a:pt x="9212037" y="732607"/>
                    <a:pt x="9213307" y="629444"/>
                    <a:pt x="9214577" y="525499"/>
                  </a:cubicBezTo>
                  <a:cubicBezTo>
                    <a:pt x="9217117" y="395764"/>
                    <a:pt x="9222198" y="266810"/>
                    <a:pt x="9223467" y="137075"/>
                  </a:cubicBezTo>
                  <a:cubicBezTo>
                    <a:pt x="9223467" y="115973"/>
                    <a:pt x="9224737" y="94872"/>
                    <a:pt x="9223467" y="73660"/>
                  </a:cubicBezTo>
                  <a:cubicBezTo>
                    <a:pt x="9223467" y="64770"/>
                    <a:pt x="9222198" y="55880"/>
                    <a:pt x="9219657" y="46990"/>
                  </a:cubicBezTo>
                  <a:cubicBezTo>
                    <a:pt x="9218387" y="43180"/>
                    <a:pt x="9218387" y="39370"/>
                    <a:pt x="9217117" y="35560"/>
                  </a:cubicBezTo>
                  <a:cubicBezTo>
                    <a:pt x="9215848" y="26670"/>
                    <a:pt x="9217117" y="29210"/>
                    <a:pt x="9209498" y="26670"/>
                  </a:cubicBezTo>
                  <a:cubicBezTo>
                    <a:pt x="9195527" y="21590"/>
                    <a:pt x="9112764" y="25400"/>
                    <a:pt x="9030564" y="25400"/>
                  </a:cubicBezTo>
                  <a:cubicBezTo>
                    <a:pt x="8537362" y="31750"/>
                    <a:pt x="8044160" y="35560"/>
                    <a:pt x="7543486" y="31750"/>
                  </a:cubicBezTo>
                  <a:cubicBezTo>
                    <a:pt x="6564556" y="25400"/>
                    <a:pt x="5570680" y="24130"/>
                    <a:pt x="4591750" y="35560"/>
                  </a:cubicBezTo>
                  <a:cubicBezTo>
                    <a:pt x="4322730" y="39370"/>
                    <a:pt x="4053711" y="40640"/>
                    <a:pt x="3784692" y="40640"/>
                  </a:cubicBezTo>
                  <a:cubicBezTo>
                    <a:pt x="3553037" y="40640"/>
                    <a:pt x="3313909" y="36830"/>
                    <a:pt x="3082254" y="38100"/>
                  </a:cubicBezTo>
                  <a:cubicBezTo>
                    <a:pt x="2708616" y="40640"/>
                    <a:pt x="2342451" y="39370"/>
                    <a:pt x="1968814" y="39370"/>
                  </a:cubicBezTo>
                  <a:cubicBezTo>
                    <a:pt x="1722213" y="39370"/>
                    <a:pt x="1483085" y="48260"/>
                    <a:pt x="1236484" y="49530"/>
                  </a:cubicBezTo>
                  <a:cubicBezTo>
                    <a:pt x="1004829" y="50800"/>
                    <a:pt x="765701" y="44450"/>
                    <a:pt x="526573" y="41910"/>
                  </a:cubicBezTo>
                  <a:cubicBezTo>
                    <a:pt x="414482" y="40640"/>
                    <a:pt x="294918" y="39370"/>
                    <a:pt x="175354" y="38100"/>
                  </a:cubicBezTo>
                  <a:cubicBezTo>
                    <a:pt x="115572" y="36830"/>
                    <a:pt x="55790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6115"/>
                    <a:pt x="24130" y="85493"/>
                  </a:cubicBezTo>
                  <a:cubicBezTo>
                    <a:pt x="25400" y="97216"/>
                    <a:pt x="25400" y="108940"/>
                    <a:pt x="25400" y="120663"/>
                  </a:cubicBezTo>
                  <a:cubicBezTo>
                    <a:pt x="25400" y="169118"/>
                    <a:pt x="21590" y="216792"/>
                    <a:pt x="25400" y="265247"/>
                  </a:cubicBezTo>
                  <a:cubicBezTo>
                    <a:pt x="30480" y="323081"/>
                    <a:pt x="30480" y="380915"/>
                    <a:pt x="30480" y="438748"/>
                  </a:cubicBezTo>
                  <a:cubicBezTo>
                    <a:pt x="31750" y="532533"/>
                    <a:pt x="31750" y="626317"/>
                    <a:pt x="31750" y="720102"/>
                  </a:cubicBezTo>
                  <a:cubicBezTo>
                    <a:pt x="31750" y="812323"/>
                    <a:pt x="31750" y="904545"/>
                    <a:pt x="33020" y="996766"/>
                  </a:cubicBezTo>
                  <a:cubicBezTo>
                    <a:pt x="33020" y="1005363"/>
                    <a:pt x="33020" y="1014742"/>
                    <a:pt x="33020" y="1023339"/>
                  </a:cubicBezTo>
                  <a:cubicBezTo>
                    <a:pt x="33020" y="1031154"/>
                    <a:pt x="33020" y="1039751"/>
                    <a:pt x="39370" y="1050483"/>
                  </a:cubicBezTo>
                  <a:cubicBezTo>
                    <a:pt x="45720" y="1054293"/>
                    <a:pt x="123044" y="1054293"/>
                    <a:pt x="167881" y="1055563"/>
                  </a:cubicBezTo>
                  <a:cubicBezTo>
                    <a:pt x="242608" y="1056833"/>
                    <a:pt x="309863" y="1056833"/>
                    <a:pt x="377118" y="1056833"/>
                  </a:cubicBezTo>
                  <a:cubicBezTo>
                    <a:pt x="608773" y="1054293"/>
                    <a:pt x="832956" y="1055563"/>
                    <a:pt x="1064611" y="1056833"/>
                  </a:cubicBezTo>
                  <a:cubicBezTo>
                    <a:pt x="1176702" y="1056833"/>
                    <a:pt x="1296266" y="1056833"/>
                    <a:pt x="1408357" y="1058103"/>
                  </a:cubicBezTo>
                  <a:cubicBezTo>
                    <a:pt x="1527921" y="1059373"/>
                    <a:pt x="1654958" y="1064453"/>
                    <a:pt x="1774522" y="1060643"/>
                  </a:cubicBezTo>
                  <a:cubicBezTo>
                    <a:pt x="1998705" y="1054293"/>
                    <a:pt x="2237833" y="1058103"/>
                    <a:pt x="2462015" y="1058103"/>
                  </a:cubicBezTo>
                  <a:cubicBezTo>
                    <a:pt x="2611470" y="1058103"/>
                    <a:pt x="2760925" y="1061913"/>
                    <a:pt x="2910380" y="1061913"/>
                  </a:cubicBezTo>
                  <a:cubicBezTo>
                    <a:pt x="3037417" y="1061913"/>
                    <a:pt x="3171927" y="1061913"/>
                    <a:pt x="3298963" y="1060643"/>
                  </a:cubicBezTo>
                  <a:cubicBezTo>
                    <a:pt x="3904256" y="1059373"/>
                    <a:pt x="4502076" y="1058103"/>
                    <a:pt x="5099896" y="1060643"/>
                  </a:cubicBezTo>
                  <a:cubicBezTo>
                    <a:pt x="5339024" y="1061913"/>
                    <a:pt x="5578152" y="1059373"/>
                    <a:pt x="5817281" y="1059373"/>
                  </a:cubicBezTo>
                  <a:cubicBezTo>
                    <a:pt x="6048936" y="1058103"/>
                    <a:pt x="6280591" y="1054293"/>
                    <a:pt x="6512246" y="1058103"/>
                  </a:cubicBezTo>
                  <a:cubicBezTo>
                    <a:pt x="6743902" y="1061913"/>
                    <a:pt x="6983030" y="1059373"/>
                    <a:pt x="7214685" y="1063183"/>
                  </a:cubicBezTo>
                  <a:cubicBezTo>
                    <a:pt x="7453812" y="1066993"/>
                    <a:pt x="7692941" y="1061913"/>
                    <a:pt x="7932069" y="1061913"/>
                  </a:cubicBezTo>
                  <a:cubicBezTo>
                    <a:pt x="8163724" y="1061913"/>
                    <a:pt x="8402852" y="1061913"/>
                    <a:pt x="8634508" y="1063183"/>
                  </a:cubicBezTo>
                  <a:cubicBezTo>
                    <a:pt x="8866163" y="1060643"/>
                    <a:pt x="9082873" y="1058103"/>
                    <a:pt x="9205687" y="1058103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9303129" cy="2351595"/>
            <a:chOff x="0" y="0"/>
            <a:chExt cx="25737505" cy="31354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87308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745906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3003127" y="8476573"/>
            <a:ext cx="13084639" cy="1481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9"/>
              </a:lnSpc>
            </a:pPr>
            <a:r>
              <a:rPr lang="en-US" sz="4249" u="sng">
                <a:solidFill>
                  <a:srgbClr val="FFFFFF"/>
                </a:solidFill>
                <a:latin typeface="Livvic Bold"/>
                <a:hlinkClick r:id="rId4" tooltip="https://youtu.be/VEljzuRH2kY"/>
              </a:rPr>
              <a:t>Watch to learn about Easter in Australia, France and Greece! (0.15-2.00</a:t>
            </a:r>
            <a:r>
              <a:rPr lang="en-US" sz="4249">
                <a:solidFill>
                  <a:srgbClr val="FFFFFF"/>
                </a:solidFill>
                <a:latin typeface="Livvic"/>
              </a:rPr>
              <a:t>)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9012414"/>
            <a:ext cx="1274591" cy="1274586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pic>
        <p:nvPicPr>
          <p:cNvPr name="Picture 12" id="12"/>
          <p:cNvPicPr>
            <a:picLocks noChangeAspect="true"/>
          </p:cNvPicPr>
          <p:nvPr>
            <a:videoFile r:link="rId7"/>
          </p:nvPr>
        </p:nvPicPr>
        <p:blipFill>
          <a:blip r:embed="rId6"/>
          <a:stretch>
            <a:fillRect/>
          </a:stretch>
        </p:blipFill>
        <p:spPr>
          <a:xfrm rot="0">
            <a:off x="3986681" y="2263951"/>
            <a:ext cx="10972800" cy="61721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5E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012414"/>
            <a:ext cx="1274591" cy="1274586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9303129" cy="2351595"/>
            <a:chOff x="0" y="0"/>
            <a:chExt cx="25737505" cy="31354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87308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745906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2364467" y="2750995"/>
            <a:ext cx="15451845" cy="1331601"/>
            <a:chOff x="0" y="0"/>
            <a:chExt cx="20602461" cy="177546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0602461" cy="1775469"/>
              <a:chOff x="0" y="0"/>
              <a:chExt cx="12617620" cy="108735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13970" y="17780"/>
                <a:ext cx="12587140" cy="1047985"/>
              </a:xfrm>
              <a:custGeom>
                <a:avLst/>
                <a:gdLst/>
                <a:ahLst/>
                <a:cxnLst/>
                <a:rect r="r" b="b" t="t" l="l"/>
                <a:pathLst>
                  <a:path h="1047985" w="12587140">
                    <a:moveTo>
                      <a:pt x="12570630" y="1047985"/>
                    </a:moveTo>
                    <a:lnTo>
                      <a:pt x="15240" y="1040365"/>
                    </a:lnTo>
                    <a:lnTo>
                      <a:pt x="0" y="11430"/>
                    </a:lnTo>
                    <a:lnTo>
                      <a:pt x="12587140" y="0"/>
                    </a:lnTo>
                    <a:close/>
                  </a:path>
                </a:pathLst>
              </a:custGeom>
              <a:solidFill>
                <a:srgbClr val="208BB2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-2540"/>
                <a:ext cx="12622700" cy="1092435"/>
              </a:xfrm>
              <a:custGeom>
                <a:avLst/>
                <a:gdLst/>
                <a:ahLst/>
                <a:cxnLst/>
                <a:rect r="r" b="b" t="t" l="l"/>
                <a:pathLst>
                  <a:path h="1092435" w="12622700">
                    <a:moveTo>
                      <a:pt x="0" y="15240"/>
                    </a:moveTo>
                    <a:cubicBezTo>
                      <a:pt x="41910" y="19050"/>
                      <a:pt x="302460" y="20320"/>
                      <a:pt x="640132" y="22860"/>
                    </a:cubicBezTo>
                    <a:cubicBezTo>
                      <a:pt x="977805" y="24130"/>
                      <a:pt x="1325710" y="30480"/>
                      <a:pt x="1673615" y="27940"/>
                    </a:cubicBezTo>
                    <a:cubicBezTo>
                      <a:pt x="1837335" y="26670"/>
                      <a:pt x="2001055" y="22860"/>
                      <a:pt x="2164775" y="20320"/>
                    </a:cubicBezTo>
                    <a:cubicBezTo>
                      <a:pt x="2338728" y="17780"/>
                      <a:pt x="2512680" y="17780"/>
                      <a:pt x="2686633" y="19050"/>
                    </a:cubicBezTo>
                    <a:cubicBezTo>
                      <a:pt x="2983375" y="20320"/>
                      <a:pt x="3280118" y="20320"/>
                      <a:pt x="3566628" y="19050"/>
                    </a:cubicBezTo>
                    <a:cubicBezTo>
                      <a:pt x="4303369" y="16510"/>
                      <a:pt x="5040109" y="20320"/>
                      <a:pt x="5787082" y="17780"/>
                    </a:cubicBezTo>
                    <a:cubicBezTo>
                      <a:pt x="7014983" y="11430"/>
                      <a:pt x="8242883" y="6350"/>
                      <a:pt x="9481016" y="10160"/>
                    </a:cubicBezTo>
                    <a:cubicBezTo>
                      <a:pt x="10176825" y="12700"/>
                      <a:pt x="10882868" y="16510"/>
                      <a:pt x="11578679" y="11430"/>
                    </a:cubicBezTo>
                    <a:cubicBezTo>
                      <a:pt x="11906118" y="8890"/>
                      <a:pt x="12233558" y="1270"/>
                      <a:pt x="12559200" y="3810"/>
                    </a:cubicBezTo>
                    <a:cubicBezTo>
                      <a:pt x="12571900" y="3810"/>
                      <a:pt x="12597300" y="0"/>
                      <a:pt x="12606190" y="10160"/>
                    </a:cubicBezTo>
                    <a:cubicBezTo>
                      <a:pt x="12611270" y="15240"/>
                      <a:pt x="12610000" y="22860"/>
                      <a:pt x="12611270" y="29210"/>
                    </a:cubicBezTo>
                    <a:cubicBezTo>
                      <a:pt x="12612540" y="36830"/>
                      <a:pt x="12613810" y="45720"/>
                      <a:pt x="12616350" y="53340"/>
                    </a:cubicBezTo>
                    <a:cubicBezTo>
                      <a:pt x="12622700" y="82368"/>
                      <a:pt x="12621430" y="104252"/>
                      <a:pt x="12621430" y="126136"/>
                    </a:cubicBezTo>
                    <a:cubicBezTo>
                      <a:pt x="12621430" y="150364"/>
                      <a:pt x="12621430" y="174593"/>
                      <a:pt x="12621430" y="198822"/>
                    </a:cubicBezTo>
                    <a:cubicBezTo>
                      <a:pt x="12621430" y="251969"/>
                      <a:pt x="12620160" y="304334"/>
                      <a:pt x="12617620" y="357481"/>
                    </a:cubicBezTo>
                    <a:cubicBezTo>
                      <a:pt x="12615080" y="402812"/>
                      <a:pt x="12612540" y="447361"/>
                      <a:pt x="12612540" y="492692"/>
                    </a:cubicBezTo>
                    <a:cubicBezTo>
                      <a:pt x="12611270" y="591170"/>
                      <a:pt x="12610000" y="690430"/>
                      <a:pt x="12610000" y="789689"/>
                    </a:cubicBezTo>
                    <a:cubicBezTo>
                      <a:pt x="12608730" y="869410"/>
                      <a:pt x="12611270" y="949911"/>
                      <a:pt x="12607460" y="1029632"/>
                    </a:cubicBezTo>
                    <a:cubicBezTo>
                      <a:pt x="12607460" y="1039010"/>
                      <a:pt x="12606190" y="1050525"/>
                      <a:pt x="12604920" y="1065765"/>
                    </a:cubicBezTo>
                    <a:cubicBezTo>
                      <a:pt x="12603650" y="1081005"/>
                      <a:pt x="12598570" y="1092435"/>
                      <a:pt x="12582060" y="1091165"/>
                    </a:cubicBezTo>
                    <a:cubicBezTo>
                      <a:pt x="12560470" y="1088625"/>
                      <a:pt x="12407512" y="1084815"/>
                      <a:pt x="12223326" y="1086085"/>
                    </a:cubicBezTo>
                    <a:cubicBezTo>
                      <a:pt x="11527517" y="1088625"/>
                      <a:pt x="10841938" y="1086085"/>
                      <a:pt x="10146128" y="1083545"/>
                    </a:cubicBezTo>
                    <a:cubicBezTo>
                      <a:pt x="8764740" y="1078465"/>
                      <a:pt x="7383352" y="1083545"/>
                      <a:pt x="6001964" y="1079735"/>
                    </a:cubicBezTo>
                    <a:cubicBezTo>
                      <a:pt x="5275456" y="1077195"/>
                      <a:pt x="4548949" y="1078465"/>
                      <a:pt x="3822441" y="1078465"/>
                    </a:cubicBezTo>
                    <a:cubicBezTo>
                      <a:pt x="3628024" y="1078465"/>
                      <a:pt x="3443839" y="1077195"/>
                      <a:pt x="3249421" y="1077195"/>
                    </a:cubicBezTo>
                    <a:cubicBezTo>
                      <a:pt x="2911748" y="1075925"/>
                      <a:pt x="2584308" y="1079735"/>
                      <a:pt x="2246635" y="1078465"/>
                    </a:cubicBezTo>
                    <a:cubicBezTo>
                      <a:pt x="1908963" y="1077195"/>
                      <a:pt x="1561058" y="1075925"/>
                      <a:pt x="1223385" y="1074655"/>
                    </a:cubicBezTo>
                    <a:cubicBezTo>
                      <a:pt x="875480" y="1073385"/>
                      <a:pt x="312692" y="1073385"/>
                      <a:pt x="41910" y="1070845"/>
                    </a:cubicBezTo>
                    <a:cubicBezTo>
                      <a:pt x="17780" y="1068305"/>
                      <a:pt x="19050" y="1067035"/>
                      <a:pt x="19050" y="1042918"/>
                    </a:cubicBezTo>
                    <a:cubicBezTo>
                      <a:pt x="19050" y="1040574"/>
                      <a:pt x="19050" y="1037447"/>
                      <a:pt x="19050" y="1035103"/>
                    </a:cubicBezTo>
                    <a:cubicBezTo>
                      <a:pt x="19050" y="1022598"/>
                      <a:pt x="19050" y="1010874"/>
                      <a:pt x="19050" y="998369"/>
                    </a:cubicBezTo>
                    <a:cubicBezTo>
                      <a:pt x="19050" y="954601"/>
                      <a:pt x="19050" y="910833"/>
                      <a:pt x="19050" y="867065"/>
                    </a:cubicBezTo>
                    <a:cubicBezTo>
                      <a:pt x="19050" y="765461"/>
                      <a:pt x="19050" y="663856"/>
                      <a:pt x="19050" y="562252"/>
                    </a:cubicBezTo>
                    <a:cubicBezTo>
                      <a:pt x="19050" y="536460"/>
                      <a:pt x="19050" y="511450"/>
                      <a:pt x="17780" y="485658"/>
                    </a:cubicBezTo>
                    <a:cubicBezTo>
                      <a:pt x="12700" y="380146"/>
                      <a:pt x="12700" y="274634"/>
                      <a:pt x="8890" y="169904"/>
                    </a:cubicBezTo>
                    <a:cubicBezTo>
                      <a:pt x="8890" y="147238"/>
                      <a:pt x="7620" y="124572"/>
                      <a:pt x="7620" y="101907"/>
                    </a:cubicBezTo>
                    <a:cubicBezTo>
                      <a:pt x="3810" y="79241"/>
                      <a:pt x="0" y="48260"/>
                      <a:pt x="0" y="15240"/>
                    </a:cubicBezTo>
                    <a:close/>
                    <a:moveTo>
                      <a:pt x="12578250" y="1058145"/>
                    </a:moveTo>
                    <a:cubicBezTo>
                      <a:pt x="12580790" y="1029632"/>
                      <a:pt x="12579520" y="1005403"/>
                      <a:pt x="12580790" y="980393"/>
                    </a:cubicBezTo>
                    <a:cubicBezTo>
                      <a:pt x="12582060" y="932717"/>
                      <a:pt x="12582060" y="884259"/>
                      <a:pt x="12583330" y="836584"/>
                    </a:cubicBezTo>
                    <a:cubicBezTo>
                      <a:pt x="12584600" y="732635"/>
                      <a:pt x="12585870" y="629467"/>
                      <a:pt x="12587140" y="525518"/>
                    </a:cubicBezTo>
                    <a:cubicBezTo>
                      <a:pt x="12589680" y="395778"/>
                      <a:pt x="12594760" y="266818"/>
                      <a:pt x="12596030" y="137078"/>
                    </a:cubicBezTo>
                    <a:cubicBezTo>
                      <a:pt x="12596030" y="115975"/>
                      <a:pt x="12597300" y="94873"/>
                      <a:pt x="12596030" y="73660"/>
                    </a:cubicBezTo>
                    <a:cubicBezTo>
                      <a:pt x="12596030" y="64770"/>
                      <a:pt x="12594760" y="55880"/>
                      <a:pt x="12592220" y="46990"/>
                    </a:cubicBezTo>
                    <a:cubicBezTo>
                      <a:pt x="12590950" y="43180"/>
                      <a:pt x="12590950" y="39370"/>
                      <a:pt x="12589680" y="35560"/>
                    </a:cubicBezTo>
                    <a:cubicBezTo>
                      <a:pt x="12588410" y="26670"/>
                      <a:pt x="12589680" y="29210"/>
                      <a:pt x="12582060" y="26670"/>
                    </a:cubicBezTo>
                    <a:cubicBezTo>
                      <a:pt x="12568090" y="21590"/>
                      <a:pt x="12458674" y="25400"/>
                      <a:pt x="12346116" y="25400"/>
                    </a:cubicBezTo>
                    <a:cubicBezTo>
                      <a:pt x="11670771" y="31750"/>
                      <a:pt x="10995426" y="35560"/>
                      <a:pt x="10309848" y="31750"/>
                    </a:cubicBezTo>
                    <a:cubicBezTo>
                      <a:pt x="8969391" y="25400"/>
                      <a:pt x="7608467" y="24130"/>
                      <a:pt x="6268009" y="35560"/>
                    </a:cubicBezTo>
                    <a:cubicBezTo>
                      <a:pt x="5899639" y="39370"/>
                      <a:pt x="5531269" y="40640"/>
                      <a:pt x="5162898" y="40640"/>
                    </a:cubicBezTo>
                    <a:cubicBezTo>
                      <a:pt x="4845691" y="40640"/>
                      <a:pt x="4518251" y="36830"/>
                      <a:pt x="4201044" y="38100"/>
                    </a:cubicBezTo>
                    <a:cubicBezTo>
                      <a:pt x="3689418" y="40640"/>
                      <a:pt x="3188026" y="39370"/>
                      <a:pt x="2676400" y="39370"/>
                    </a:cubicBezTo>
                    <a:cubicBezTo>
                      <a:pt x="2338728" y="39370"/>
                      <a:pt x="2011288" y="48260"/>
                      <a:pt x="1673615" y="49530"/>
                    </a:cubicBezTo>
                    <a:cubicBezTo>
                      <a:pt x="1356407" y="50800"/>
                      <a:pt x="1028967" y="44450"/>
                      <a:pt x="701527" y="41910"/>
                    </a:cubicBezTo>
                    <a:cubicBezTo>
                      <a:pt x="548040" y="40640"/>
                      <a:pt x="384320" y="39370"/>
                      <a:pt x="220600" y="38100"/>
                    </a:cubicBezTo>
                    <a:cubicBezTo>
                      <a:pt x="138740" y="36830"/>
                      <a:pt x="56880" y="36830"/>
                      <a:pt x="43180" y="35560"/>
                    </a:cubicBezTo>
                    <a:cubicBezTo>
                      <a:pt x="38100" y="35560"/>
                      <a:pt x="31750" y="34290"/>
                      <a:pt x="27940" y="35560"/>
                    </a:cubicBezTo>
                    <a:cubicBezTo>
                      <a:pt x="21590" y="38100"/>
                      <a:pt x="22860" y="35560"/>
                      <a:pt x="21590" y="44450"/>
                    </a:cubicBezTo>
                    <a:cubicBezTo>
                      <a:pt x="19050" y="59690"/>
                      <a:pt x="24130" y="76115"/>
                      <a:pt x="24130" y="85494"/>
                    </a:cubicBezTo>
                    <a:cubicBezTo>
                      <a:pt x="25400" y="97217"/>
                      <a:pt x="25400" y="108941"/>
                      <a:pt x="25400" y="120665"/>
                    </a:cubicBezTo>
                    <a:cubicBezTo>
                      <a:pt x="25400" y="169122"/>
                      <a:pt x="21590" y="216798"/>
                      <a:pt x="25400" y="265255"/>
                    </a:cubicBezTo>
                    <a:cubicBezTo>
                      <a:pt x="30480" y="323091"/>
                      <a:pt x="30480" y="380928"/>
                      <a:pt x="30480" y="438764"/>
                    </a:cubicBezTo>
                    <a:cubicBezTo>
                      <a:pt x="31750" y="532553"/>
                      <a:pt x="31750" y="626341"/>
                      <a:pt x="31750" y="720130"/>
                    </a:cubicBezTo>
                    <a:cubicBezTo>
                      <a:pt x="31750" y="812355"/>
                      <a:pt x="31750" y="904580"/>
                      <a:pt x="33020" y="996806"/>
                    </a:cubicBezTo>
                    <a:cubicBezTo>
                      <a:pt x="33020" y="1005403"/>
                      <a:pt x="33020" y="1014782"/>
                      <a:pt x="33020" y="1023379"/>
                    </a:cubicBezTo>
                    <a:cubicBezTo>
                      <a:pt x="33020" y="1031195"/>
                      <a:pt x="33020" y="1039792"/>
                      <a:pt x="39370" y="1050525"/>
                    </a:cubicBezTo>
                    <a:cubicBezTo>
                      <a:pt x="45720" y="1054335"/>
                      <a:pt x="148972" y="1054335"/>
                      <a:pt x="210367" y="1055605"/>
                    </a:cubicBezTo>
                    <a:cubicBezTo>
                      <a:pt x="312692" y="1056875"/>
                      <a:pt x="404785" y="1056875"/>
                      <a:pt x="496877" y="1056875"/>
                    </a:cubicBezTo>
                    <a:cubicBezTo>
                      <a:pt x="814085" y="1054335"/>
                      <a:pt x="1121060" y="1055605"/>
                      <a:pt x="1438267" y="1056875"/>
                    </a:cubicBezTo>
                    <a:cubicBezTo>
                      <a:pt x="1591755" y="1056875"/>
                      <a:pt x="1755475" y="1056875"/>
                      <a:pt x="1908963" y="1058145"/>
                    </a:cubicBezTo>
                    <a:cubicBezTo>
                      <a:pt x="2072683" y="1059415"/>
                      <a:pt x="2246635" y="1064495"/>
                      <a:pt x="2410355" y="1060685"/>
                    </a:cubicBezTo>
                    <a:cubicBezTo>
                      <a:pt x="2717330" y="1054335"/>
                      <a:pt x="3044770" y="1058145"/>
                      <a:pt x="3351745" y="1058145"/>
                    </a:cubicBezTo>
                    <a:cubicBezTo>
                      <a:pt x="3556395" y="1058145"/>
                      <a:pt x="3761046" y="1061955"/>
                      <a:pt x="3965696" y="1061955"/>
                    </a:cubicBezTo>
                    <a:cubicBezTo>
                      <a:pt x="4139648" y="1061955"/>
                      <a:pt x="4323833" y="1061955"/>
                      <a:pt x="4497786" y="1060685"/>
                    </a:cubicBezTo>
                    <a:cubicBezTo>
                      <a:pt x="5326619" y="1059415"/>
                      <a:pt x="6145219" y="1058145"/>
                      <a:pt x="6963819" y="1060685"/>
                    </a:cubicBezTo>
                    <a:cubicBezTo>
                      <a:pt x="7291260" y="1061955"/>
                      <a:pt x="7618699" y="1059415"/>
                      <a:pt x="7946140" y="1059415"/>
                    </a:cubicBezTo>
                    <a:cubicBezTo>
                      <a:pt x="8263348" y="1058145"/>
                      <a:pt x="8580555" y="1054335"/>
                      <a:pt x="8897762" y="1058145"/>
                    </a:cubicBezTo>
                    <a:cubicBezTo>
                      <a:pt x="9214970" y="1061955"/>
                      <a:pt x="9542411" y="1059415"/>
                      <a:pt x="9859618" y="1063225"/>
                    </a:cubicBezTo>
                    <a:cubicBezTo>
                      <a:pt x="10187057" y="1067035"/>
                      <a:pt x="10514499" y="1061955"/>
                      <a:pt x="10841938" y="1061955"/>
                    </a:cubicBezTo>
                    <a:cubicBezTo>
                      <a:pt x="11159146" y="1061955"/>
                      <a:pt x="11486586" y="1061955"/>
                      <a:pt x="11803793" y="1063225"/>
                    </a:cubicBezTo>
                    <a:cubicBezTo>
                      <a:pt x="12121001" y="1060685"/>
                      <a:pt x="12417744" y="1058145"/>
                      <a:pt x="12578250" y="1058145"/>
                    </a:cubicBezTo>
                    <a:close/>
                  </a:path>
                </a:pathLst>
              </a:custGeom>
              <a:solidFill>
                <a:srgbClr val="208BB2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932866" y="346766"/>
              <a:ext cx="16736729" cy="1021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62"/>
                </a:lnSpc>
              </a:pPr>
              <a:r>
                <a:rPr lang="en-US" sz="4615">
                  <a:solidFill>
                    <a:srgbClr val="FEFEFE"/>
                  </a:solidFill>
                  <a:latin typeface="Livvic Bold"/>
                </a:rPr>
                <a:t>In Australia, which animal delivers candy?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668933" y="2413351"/>
            <a:ext cx="2184313" cy="2006837"/>
          </a:xfrm>
          <a:custGeom>
            <a:avLst/>
            <a:gdLst/>
            <a:ahLst/>
            <a:cxnLst/>
            <a:rect r="r" b="b" t="t" l="l"/>
            <a:pathLst>
              <a:path h="2006837" w="2184313">
                <a:moveTo>
                  <a:pt x="0" y="0"/>
                </a:moveTo>
                <a:lnTo>
                  <a:pt x="2184313" y="0"/>
                </a:lnTo>
                <a:lnTo>
                  <a:pt x="2184313" y="2006838"/>
                </a:lnTo>
                <a:lnTo>
                  <a:pt x="0" y="20068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364467" y="4820239"/>
            <a:ext cx="15451845" cy="1331551"/>
            <a:chOff x="0" y="0"/>
            <a:chExt cx="20602461" cy="1775401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0602461" cy="1775401"/>
              <a:chOff x="0" y="0"/>
              <a:chExt cx="12617620" cy="1087313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13970" y="17780"/>
                <a:ext cx="12587140" cy="1047943"/>
              </a:xfrm>
              <a:custGeom>
                <a:avLst/>
                <a:gdLst/>
                <a:ahLst/>
                <a:cxnLst/>
                <a:rect r="r" b="b" t="t" l="l"/>
                <a:pathLst>
                  <a:path h="1047943" w="12587140">
                    <a:moveTo>
                      <a:pt x="12570630" y="1047943"/>
                    </a:moveTo>
                    <a:lnTo>
                      <a:pt x="15240" y="1040323"/>
                    </a:lnTo>
                    <a:lnTo>
                      <a:pt x="0" y="11430"/>
                    </a:lnTo>
                    <a:lnTo>
                      <a:pt x="12587140" y="0"/>
                    </a:lnTo>
                    <a:close/>
                  </a:path>
                </a:pathLst>
              </a:custGeom>
              <a:solidFill>
                <a:srgbClr val="208BB2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-2540"/>
                <a:ext cx="12622700" cy="1092393"/>
              </a:xfrm>
              <a:custGeom>
                <a:avLst/>
                <a:gdLst/>
                <a:ahLst/>
                <a:cxnLst/>
                <a:rect r="r" b="b" t="t" l="l"/>
                <a:pathLst>
                  <a:path h="1092393" w="12622700">
                    <a:moveTo>
                      <a:pt x="0" y="15240"/>
                    </a:moveTo>
                    <a:cubicBezTo>
                      <a:pt x="41910" y="19050"/>
                      <a:pt x="302460" y="20320"/>
                      <a:pt x="640132" y="22860"/>
                    </a:cubicBezTo>
                    <a:cubicBezTo>
                      <a:pt x="977805" y="24130"/>
                      <a:pt x="1325710" y="30480"/>
                      <a:pt x="1673615" y="27940"/>
                    </a:cubicBezTo>
                    <a:cubicBezTo>
                      <a:pt x="1837335" y="26670"/>
                      <a:pt x="2001055" y="22860"/>
                      <a:pt x="2164775" y="20320"/>
                    </a:cubicBezTo>
                    <a:cubicBezTo>
                      <a:pt x="2338728" y="17780"/>
                      <a:pt x="2512680" y="17780"/>
                      <a:pt x="2686633" y="19050"/>
                    </a:cubicBezTo>
                    <a:cubicBezTo>
                      <a:pt x="2983375" y="20320"/>
                      <a:pt x="3280118" y="20320"/>
                      <a:pt x="3566628" y="19050"/>
                    </a:cubicBezTo>
                    <a:cubicBezTo>
                      <a:pt x="4303369" y="16510"/>
                      <a:pt x="5040109" y="20320"/>
                      <a:pt x="5787082" y="17780"/>
                    </a:cubicBezTo>
                    <a:cubicBezTo>
                      <a:pt x="7014983" y="11430"/>
                      <a:pt x="8242883" y="6350"/>
                      <a:pt x="9481016" y="10160"/>
                    </a:cubicBezTo>
                    <a:cubicBezTo>
                      <a:pt x="10176825" y="12700"/>
                      <a:pt x="10882868" y="16510"/>
                      <a:pt x="11578679" y="11430"/>
                    </a:cubicBezTo>
                    <a:cubicBezTo>
                      <a:pt x="11906118" y="8890"/>
                      <a:pt x="12233558" y="1270"/>
                      <a:pt x="12559200" y="3810"/>
                    </a:cubicBezTo>
                    <a:cubicBezTo>
                      <a:pt x="12571900" y="3810"/>
                      <a:pt x="12597300" y="0"/>
                      <a:pt x="12606190" y="10160"/>
                    </a:cubicBezTo>
                    <a:cubicBezTo>
                      <a:pt x="12611270" y="15240"/>
                      <a:pt x="12610000" y="22860"/>
                      <a:pt x="12611270" y="29210"/>
                    </a:cubicBezTo>
                    <a:cubicBezTo>
                      <a:pt x="12612540" y="36830"/>
                      <a:pt x="12613810" y="45720"/>
                      <a:pt x="12616350" y="53340"/>
                    </a:cubicBezTo>
                    <a:cubicBezTo>
                      <a:pt x="12622700" y="82367"/>
                      <a:pt x="12621430" y="104250"/>
                      <a:pt x="12621430" y="126133"/>
                    </a:cubicBezTo>
                    <a:cubicBezTo>
                      <a:pt x="12621430" y="150361"/>
                      <a:pt x="12621430" y="174589"/>
                      <a:pt x="12621430" y="198816"/>
                    </a:cubicBezTo>
                    <a:cubicBezTo>
                      <a:pt x="12621430" y="251961"/>
                      <a:pt x="12620160" y="304324"/>
                      <a:pt x="12617620" y="357468"/>
                    </a:cubicBezTo>
                    <a:cubicBezTo>
                      <a:pt x="12615080" y="402798"/>
                      <a:pt x="12612540" y="447345"/>
                      <a:pt x="12612540" y="492674"/>
                    </a:cubicBezTo>
                    <a:cubicBezTo>
                      <a:pt x="12611270" y="591148"/>
                      <a:pt x="12610000" y="690403"/>
                      <a:pt x="12610000" y="789659"/>
                    </a:cubicBezTo>
                    <a:cubicBezTo>
                      <a:pt x="12608730" y="869376"/>
                      <a:pt x="12611270" y="949874"/>
                      <a:pt x="12607460" y="1029591"/>
                    </a:cubicBezTo>
                    <a:cubicBezTo>
                      <a:pt x="12607460" y="1038969"/>
                      <a:pt x="12606190" y="1050483"/>
                      <a:pt x="12604920" y="1065723"/>
                    </a:cubicBezTo>
                    <a:cubicBezTo>
                      <a:pt x="12603650" y="1080963"/>
                      <a:pt x="12598570" y="1092393"/>
                      <a:pt x="12582060" y="1091123"/>
                    </a:cubicBezTo>
                    <a:cubicBezTo>
                      <a:pt x="12560470" y="1088583"/>
                      <a:pt x="12407512" y="1084773"/>
                      <a:pt x="12223326" y="1086043"/>
                    </a:cubicBezTo>
                    <a:cubicBezTo>
                      <a:pt x="11527517" y="1088583"/>
                      <a:pt x="10841938" y="1086043"/>
                      <a:pt x="10146128" y="1083503"/>
                    </a:cubicBezTo>
                    <a:cubicBezTo>
                      <a:pt x="8764740" y="1078423"/>
                      <a:pt x="7383352" y="1083503"/>
                      <a:pt x="6001964" y="1079693"/>
                    </a:cubicBezTo>
                    <a:cubicBezTo>
                      <a:pt x="5275456" y="1077153"/>
                      <a:pt x="4548949" y="1078423"/>
                      <a:pt x="3822441" y="1078423"/>
                    </a:cubicBezTo>
                    <a:cubicBezTo>
                      <a:pt x="3628024" y="1078423"/>
                      <a:pt x="3443839" y="1077153"/>
                      <a:pt x="3249421" y="1077153"/>
                    </a:cubicBezTo>
                    <a:cubicBezTo>
                      <a:pt x="2911748" y="1075883"/>
                      <a:pt x="2584308" y="1079693"/>
                      <a:pt x="2246635" y="1078423"/>
                    </a:cubicBezTo>
                    <a:cubicBezTo>
                      <a:pt x="1908963" y="1077153"/>
                      <a:pt x="1561058" y="1075883"/>
                      <a:pt x="1223385" y="1074613"/>
                    </a:cubicBezTo>
                    <a:cubicBezTo>
                      <a:pt x="875480" y="1073343"/>
                      <a:pt x="312692" y="1073343"/>
                      <a:pt x="41910" y="1070803"/>
                    </a:cubicBezTo>
                    <a:cubicBezTo>
                      <a:pt x="17780" y="1068263"/>
                      <a:pt x="19050" y="1066993"/>
                      <a:pt x="19050" y="1042877"/>
                    </a:cubicBezTo>
                    <a:cubicBezTo>
                      <a:pt x="19050" y="1040532"/>
                      <a:pt x="19050" y="1037406"/>
                      <a:pt x="19050" y="1035062"/>
                    </a:cubicBezTo>
                    <a:cubicBezTo>
                      <a:pt x="19050" y="1022557"/>
                      <a:pt x="19050" y="1010834"/>
                      <a:pt x="19050" y="998329"/>
                    </a:cubicBezTo>
                    <a:cubicBezTo>
                      <a:pt x="19050" y="954563"/>
                      <a:pt x="19050" y="910797"/>
                      <a:pt x="19050" y="867031"/>
                    </a:cubicBezTo>
                    <a:cubicBezTo>
                      <a:pt x="19050" y="765431"/>
                      <a:pt x="19050" y="663831"/>
                      <a:pt x="19050" y="562231"/>
                    </a:cubicBezTo>
                    <a:cubicBezTo>
                      <a:pt x="19050" y="536441"/>
                      <a:pt x="19050" y="511431"/>
                      <a:pt x="17780" y="485641"/>
                    </a:cubicBezTo>
                    <a:cubicBezTo>
                      <a:pt x="12700" y="380133"/>
                      <a:pt x="12700" y="274625"/>
                      <a:pt x="8890" y="169899"/>
                    </a:cubicBezTo>
                    <a:cubicBezTo>
                      <a:pt x="8890" y="147235"/>
                      <a:pt x="7620" y="124570"/>
                      <a:pt x="7620" y="101906"/>
                    </a:cubicBezTo>
                    <a:cubicBezTo>
                      <a:pt x="3810" y="79241"/>
                      <a:pt x="0" y="48260"/>
                      <a:pt x="0" y="15240"/>
                    </a:cubicBezTo>
                    <a:close/>
                    <a:moveTo>
                      <a:pt x="12578250" y="1058103"/>
                    </a:moveTo>
                    <a:cubicBezTo>
                      <a:pt x="12580790" y="1029591"/>
                      <a:pt x="12579520" y="1005363"/>
                      <a:pt x="12580790" y="980354"/>
                    </a:cubicBezTo>
                    <a:cubicBezTo>
                      <a:pt x="12582060" y="932680"/>
                      <a:pt x="12582060" y="884225"/>
                      <a:pt x="12583330" y="836551"/>
                    </a:cubicBezTo>
                    <a:cubicBezTo>
                      <a:pt x="12584600" y="732607"/>
                      <a:pt x="12585870" y="629444"/>
                      <a:pt x="12587140" y="525499"/>
                    </a:cubicBezTo>
                    <a:cubicBezTo>
                      <a:pt x="12589680" y="395764"/>
                      <a:pt x="12594760" y="266810"/>
                      <a:pt x="12596030" y="137075"/>
                    </a:cubicBezTo>
                    <a:cubicBezTo>
                      <a:pt x="12596030" y="115973"/>
                      <a:pt x="12597300" y="94872"/>
                      <a:pt x="12596030" y="73660"/>
                    </a:cubicBezTo>
                    <a:cubicBezTo>
                      <a:pt x="12596030" y="64770"/>
                      <a:pt x="12594760" y="55880"/>
                      <a:pt x="12592220" y="46990"/>
                    </a:cubicBezTo>
                    <a:cubicBezTo>
                      <a:pt x="12590950" y="43180"/>
                      <a:pt x="12590950" y="39370"/>
                      <a:pt x="12589680" y="35560"/>
                    </a:cubicBezTo>
                    <a:cubicBezTo>
                      <a:pt x="12588410" y="26670"/>
                      <a:pt x="12589680" y="29210"/>
                      <a:pt x="12582060" y="26670"/>
                    </a:cubicBezTo>
                    <a:cubicBezTo>
                      <a:pt x="12568090" y="21590"/>
                      <a:pt x="12458674" y="25400"/>
                      <a:pt x="12346116" y="25400"/>
                    </a:cubicBezTo>
                    <a:cubicBezTo>
                      <a:pt x="11670771" y="31750"/>
                      <a:pt x="10995426" y="35560"/>
                      <a:pt x="10309848" y="31750"/>
                    </a:cubicBezTo>
                    <a:cubicBezTo>
                      <a:pt x="8969391" y="25400"/>
                      <a:pt x="7608467" y="24130"/>
                      <a:pt x="6268009" y="35560"/>
                    </a:cubicBezTo>
                    <a:cubicBezTo>
                      <a:pt x="5899639" y="39370"/>
                      <a:pt x="5531269" y="40640"/>
                      <a:pt x="5162898" y="40640"/>
                    </a:cubicBezTo>
                    <a:cubicBezTo>
                      <a:pt x="4845691" y="40640"/>
                      <a:pt x="4518251" y="36830"/>
                      <a:pt x="4201044" y="38100"/>
                    </a:cubicBezTo>
                    <a:cubicBezTo>
                      <a:pt x="3689418" y="40640"/>
                      <a:pt x="3188026" y="39370"/>
                      <a:pt x="2676400" y="39370"/>
                    </a:cubicBezTo>
                    <a:cubicBezTo>
                      <a:pt x="2338728" y="39370"/>
                      <a:pt x="2011288" y="48260"/>
                      <a:pt x="1673615" y="49530"/>
                    </a:cubicBezTo>
                    <a:cubicBezTo>
                      <a:pt x="1356407" y="50800"/>
                      <a:pt x="1028967" y="44450"/>
                      <a:pt x="701527" y="41910"/>
                    </a:cubicBezTo>
                    <a:cubicBezTo>
                      <a:pt x="548040" y="40640"/>
                      <a:pt x="384320" y="39370"/>
                      <a:pt x="220600" y="38100"/>
                    </a:cubicBezTo>
                    <a:cubicBezTo>
                      <a:pt x="138740" y="36830"/>
                      <a:pt x="56880" y="36830"/>
                      <a:pt x="43180" y="35560"/>
                    </a:cubicBezTo>
                    <a:cubicBezTo>
                      <a:pt x="38100" y="35560"/>
                      <a:pt x="31750" y="34290"/>
                      <a:pt x="27940" y="35560"/>
                    </a:cubicBezTo>
                    <a:cubicBezTo>
                      <a:pt x="21590" y="38100"/>
                      <a:pt x="22860" y="35560"/>
                      <a:pt x="21590" y="44450"/>
                    </a:cubicBezTo>
                    <a:cubicBezTo>
                      <a:pt x="19050" y="59690"/>
                      <a:pt x="24130" y="76115"/>
                      <a:pt x="24130" y="85493"/>
                    </a:cubicBezTo>
                    <a:cubicBezTo>
                      <a:pt x="25400" y="97216"/>
                      <a:pt x="25400" y="108940"/>
                      <a:pt x="25400" y="120663"/>
                    </a:cubicBezTo>
                    <a:cubicBezTo>
                      <a:pt x="25400" y="169118"/>
                      <a:pt x="21590" y="216792"/>
                      <a:pt x="25400" y="265247"/>
                    </a:cubicBezTo>
                    <a:cubicBezTo>
                      <a:pt x="30480" y="323081"/>
                      <a:pt x="30480" y="380915"/>
                      <a:pt x="30480" y="438748"/>
                    </a:cubicBezTo>
                    <a:cubicBezTo>
                      <a:pt x="31750" y="532533"/>
                      <a:pt x="31750" y="626317"/>
                      <a:pt x="31750" y="720102"/>
                    </a:cubicBezTo>
                    <a:cubicBezTo>
                      <a:pt x="31750" y="812323"/>
                      <a:pt x="31750" y="904545"/>
                      <a:pt x="33020" y="996766"/>
                    </a:cubicBezTo>
                    <a:cubicBezTo>
                      <a:pt x="33020" y="1005363"/>
                      <a:pt x="33020" y="1014742"/>
                      <a:pt x="33020" y="1023339"/>
                    </a:cubicBezTo>
                    <a:cubicBezTo>
                      <a:pt x="33020" y="1031154"/>
                      <a:pt x="33020" y="1039751"/>
                      <a:pt x="39370" y="1050483"/>
                    </a:cubicBezTo>
                    <a:cubicBezTo>
                      <a:pt x="45720" y="1054293"/>
                      <a:pt x="148972" y="1054293"/>
                      <a:pt x="210367" y="1055563"/>
                    </a:cubicBezTo>
                    <a:cubicBezTo>
                      <a:pt x="312692" y="1056833"/>
                      <a:pt x="404785" y="1056833"/>
                      <a:pt x="496877" y="1056833"/>
                    </a:cubicBezTo>
                    <a:cubicBezTo>
                      <a:pt x="814085" y="1054293"/>
                      <a:pt x="1121060" y="1055563"/>
                      <a:pt x="1438267" y="1056833"/>
                    </a:cubicBezTo>
                    <a:cubicBezTo>
                      <a:pt x="1591755" y="1056833"/>
                      <a:pt x="1755475" y="1056833"/>
                      <a:pt x="1908963" y="1058103"/>
                    </a:cubicBezTo>
                    <a:cubicBezTo>
                      <a:pt x="2072683" y="1059373"/>
                      <a:pt x="2246635" y="1064453"/>
                      <a:pt x="2410355" y="1060643"/>
                    </a:cubicBezTo>
                    <a:cubicBezTo>
                      <a:pt x="2717330" y="1054293"/>
                      <a:pt x="3044770" y="1058103"/>
                      <a:pt x="3351745" y="1058103"/>
                    </a:cubicBezTo>
                    <a:cubicBezTo>
                      <a:pt x="3556395" y="1058103"/>
                      <a:pt x="3761046" y="1061913"/>
                      <a:pt x="3965696" y="1061913"/>
                    </a:cubicBezTo>
                    <a:cubicBezTo>
                      <a:pt x="4139648" y="1061913"/>
                      <a:pt x="4323833" y="1061913"/>
                      <a:pt x="4497786" y="1060643"/>
                    </a:cubicBezTo>
                    <a:cubicBezTo>
                      <a:pt x="5326619" y="1059373"/>
                      <a:pt x="6145219" y="1058103"/>
                      <a:pt x="6963819" y="1060643"/>
                    </a:cubicBezTo>
                    <a:cubicBezTo>
                      <a:pt x="7291260" y="1061913"/>
                      <a:pt x="7618699" y="1059373"/>
                      <a:pt x="7946140" y="1059373"/>
                    </a:cubicBezTo>
                    <a:cubicBezTo>
                      <a:pt x="8263348" y="1058103"/>
                      <a:pt x="8580555" y="1054293"/>
                      <a:pt x="8897762" y="1058103"/>
                    </a:cubicBezTo>
                    <a:cubicBezTo>
                      <a:pt x="9214970" y="1061913"/>
                      <a:pt x="9542411" y="1059373"/>
                      <a:pt x="9859618" y="1063183"/>
                    </a:cubicBezTo>
                    <a:cubicBezTo>
                      <a:pt x="10187057" y="1066993"/>
                      <a:pt x="10514499" y="1061913"/>
                      <a:pt x="10841938" y="1061913"/>
                    </a:cubicBezTo>
                    <a:cubicBezTo>
                      <a:pt x="11159146" y="1061913"/>
                      <a:pt x="11486586" y="1061913"/>
                      <a:pt x="11803793" y="1063183"/>
                    </a:cubicBezTo>
                    <a:cubicBezTo>
                      <a:pt x="12121001" y="1060643"/>
                      <a:pt x="12417744" y="1058103"/>
                      <a:pt x="12578250" y="1058103"/>
                    </a:cubicBezTo>
                    <a:close/>
                  </a:path>
                </a:pathLst>
              </a:custGeom>
              <a:solidFill>
                <a:srgbClr val="208BB2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1932866" y="346766"/>
              <a:ext cx="16736729" cy="1021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62"/>
                </a:lnSpc>
              </a:pPr>
              <a:r>
                <a:rPr lang="en-US" sz="4615">
                  <a:solidFill>
                    <a:srgbClr val="FEFEFE"/>
                  </a:solidFill>
                  <a:latin typeface="Livvic Bold"/>
                </a:rPr>
                <a:t>What is made in France?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668933" y="4420189"/>
            <a:ext cx="1989278" cy="2006837"/>
          </a:xfrm>
          <a:custGeom>
            <a:avLst/>
            <a:gdLst/>
            <a:ahLst/>
            <a:cxnLst/>
            <a:rect r="r" b="b" t="t" l="l"/>
            <a:pathLst>
              <a:path h="2006837" w="1989278">
                <a:moveTo>
                  <a:pt x="0" y="0"/>
                </a:moveTo>
                <a:lnTo>
                  <a:pt x="1989277" y="0"/>
                </a:lnTo>
                <a:lnTo>
                  <a:pt x="1989277" y="2006837"/>
                </a:lnTo>
                <a:lnTo>
                  <a:pt x="0" y="20068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2364467" y="6760401"/>
            <a:ext cx="15451845" cy="2150650"/>
            <a:chOff x="0" y="0"/>
            <a:chExt cx="20602461" cy="2867533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20602461" cy="2867533"/>
              <a:chOff x="0" y="0"/>
              <a:chExt cx="12617620" cy="175617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13970" y="17780"/>
                <a:ext cx="12587140" cy="1716801"/>
              </a:xfrm>
              <a:custGeom>
                <a:avLst/>
                <a:gdLst/>
                <a:ahLst/>
                <a:cxnLst/>
                <a:rect r="r" b="b" t="t" l="l"/>
                <a:pathLst>
                  <a:path h="1716801" w="12587140">
                    <a:moveTo>
                      <a:pt x="12570630" y="1716801"/>
                    </a:moveTo>
                    <a:lnTo>
                      <a:pt x="15240" y="1709181"/>
                    </a:lnTo>
                    <a:lnTo>
                      <a:pt x="0" y="11430"/>
                    </a:lnTo>
                    <a:lnTo>
                      <a:pt x="12587140" y="0"/>
                    </a:lnTo>
                    <a:close/>
                  </a:path>
                </a:pathLst>
              </a:custGeom>
              <a:solidFill>
                <a:srgbClr val="208BB2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-2540"/>
                <a:ext cx="12622700" cy="1761251"/>
              </a:xfrm>
              <a:custGeom>
                <a:avLst/>
                <a:gdLst/>
                <a:ahLst/>
                <a:cxnLst/>
                <a:rect r="r" b="b" t="t" l="l"/>
                <a:pathLst>
                  <a:path h="1761251" w="12622700">
                    <a:moveTo>
                      <a:pt x="0" y="15240"/>
                    </a:moveTo>
                    <a:cubicBezTo>
                      <a:pt x="41910" y="19050"/>
                      <a:pt x="302460" y="20320"/>
                      <a:pt x="640132" y="22860"/>
                    </a:cubicBezTo>
                    <a:cubicBezTo>
                      <a:pt x="977805" y="24130"/>
                      <a:pt x="1325710" y="30480"/>
                      <a:pt x="1673615" y="27940"/>
                    </a:cubicBezTo>
                    <a:cubicBezTo>
                      <a:pt x="1837335" y="26670"/>
                      <a:pt x="2001055" y="22860"/>
                      <a:pt x="2164775" y="20320"/>
                    </a:cubicBezTo>
                    <a:cubicBezTo>
                      <a:pt x="2338728" y="17780"/>
                      <a:pt x="2512680" y="17780"/>
                      <a:pt x="2686633" y="19050"/>
                    </a:cubicBezTo>
                    <a:cubicBezTo>
                      <a:pt x="2983375" y="20320"/>
                      <a:pt x="3280118" y="20320"/>
                      <a:pt x="3566628" y="19050"/>
                    </a:cubicBezTo>
                    <a:cubicBezTo>
                      <a:pt x="4303369" y="16510"/>
                      <a:pt x="5040109" y="20320"/>
                      <a:pt x="5787082" y="17780"/>
                    </a:cubicBezTo>
                    <a:cubicBezTo>
                      <a:pt x="7014983" y="11430"/>
                      <a:pt x="8242883" y="6350"/>
                      <a:pt x="9481016" y="10160"/>
                    </a:cubicBezTo>
                    <a:cubicBezTo>
                      <a:pt x="10176825" y="12700"/>
                      <a:pt x="10882868" y="16510"/>
                      <a:pt x="11578679" y="11430"/>
                    </a:cubicBezTo>
                    <a:cubicBezTo>
                      <a:pt x="11906118" y="8890"/>
                      <a:pt x="12233558" y="1270"/>
                      <a:pt x="12559200" y="3810"/>
                    </a:cubicBezTo>
                    <a:cubicBezTo>
                      <a:pt x="12571900" y="3810"/>
                      <a:pt x="12597300" y="0"/>
                      <a:pt x="12606190" y="10160"/>
                    </a:cubicBezTo>
                    <a:cubicBezTo>
                      <a:pt x="12611270" y="15240"/>
                      <a:pt x="12610000" y="22860"/>
                      <a:pt x="12611270" y="29210"/>
                    </a:cubicBezTo>
                    <a:cubicBezTo>
                      <a:pt x="12612540" y="36830"/>
                      <a:pt x="12613810" y="45720"/>
                      <a:pt x="12616350" y="53340"/>
                    </a:cubicBezTo>
                    <a:cubicBezTo>
                      <a:pt x="12622700" y="88155"/>
                      <a:pt x="12621430" y="125081"/>
                      <a:pt x="12621430" y="162007"/>
                    </a:cubicBezTo>
                    <a:cubicBezTo>
                      <a:pt x="12621430" y="202889"/>
                      <a:pt x="12621430" y="243771"/>
                      <a:pt x="12621430" y="284652"/>
                    </a:cubicBezTo>
                    <a:cubicBezTo>
                      <a:pt x="12621430" y="374329"/>
                      <a:pt x="12620160" y="462687"/>
                      <a:pt x="12617620" y="552363"/>
                    </a:cubicBezTo>
                    <a:cubicBezTo>
                      <a:pt x="12615080" y="628852"/>
                      <a:pt x="12612540" y="704022"/>
                      <a:pt x="12612540" y="780511"/>
                    </a:cubicBezTo>
                    <a:cubicBezTo>
                      <a:pt x="12611270" y="946676"/>
                      <a:pt x="12610000" y="1114160"/>
                      <a:pt x="12610000" y="1281644"/>
                    </a:cubicBezTo>
                    <a:cubicBezTo>
                      <a:pt x="12608730" y="1416159"/>
                      <a:pt x="12611270" y="1551992"/>
                      <a:pt x="12607460" y="1686507"/>
                    </a:cubicBezTo>
                    <a:cubicBezTo>
                      <a:pt x="12607460" y="1702332"/>
                      <a:pt x="12606190" y="1719341"/>
                      <a:pt x="12604920" y="1734581"/>
                    </a:cubicBezTo>
                    <a:cubicBezTo>
                      <a:pt x="12603650" y="1749821"/>
                      <a:pt x="12598570" y="1761251"/>
                      <a:pt x="12582060" y="1759981"/>
                    </a:cubicBezTo>
                    <a:cubicBezTo>
                      <a:pt x="12560470" y="1757441"/>
                      <a:pt x="12407512" y="1753631"/>
                      <a:pt x="12223326" y="1754901"/>
                    </a:cubicBezTo>
                    <a:cubicBezTo>
                      <a:pt x="11527517" y="1757441"/>
                      <a:pt x="10841938" y="1754901"/>
                      <a:pt x="10146128" y="1752361"/>
                    </a:cubicBezTo>
                    <a:cubicBezTo>
                      <a:pt x="8764740" y="1747281"/>
                      <a:pt x="7383352" y="1752361"/>
                      <a:pt x="6001964" y="1748551"/>
                    </a:cubicBezTo>
                    <a:cubicBezTo>
                      <a:pt x="5275456" y="1746011"/>
                      <a:pt x="4548949" y="1747281"/>
                      <a:pt x="3822441" y="1747281"/>
                    </a:cubicBezTo>
                    <a:cubicBezTo>
                      <a:pt x="3628024" y="1747281"/>
                      <a:pt x="3443839" y="1746011"/>
                      <a:pt x="3249421" y="1746011"/>
                    </a:cubicBezTo>
                    <a:cubicBezTo>
                      <a:pt x="2911748" y="1744741"/>
                      <a:pt x="2584308" y="1748551"/>
                      <a:pt x="2246635" y="1747281"/>
                    </a:cubicBezTo>
                    <a:cubicBezTo>
                      <a:pt x="1908963" y="1746011"/>
                      <a:pt x="1561058" y="1744741"/>
                      <a:pt x="1223385" y="1743471"/>
                    </a:cubicBezTo>
                    <a:cubicBezTo>
                      <a:pt x="875480" y="1742201"/>
                      <a:pt x="312692" y="1742201"/>
                      <a:pt x="41910" y="1739661"/>
                    </a:cubicBezTo>
                    <a:cubicBezTo>
                      <a:pt x="17780" y="1737121"/>
                      <a:pt x="19050" y="1735851"/>
                      <a:pt x="19050" y="1708926"/>
                    </a:cubicBezTo>
                    <a:cubicBezTo>
                      <a:pt x="19050" y="1704970"/>
                      <a:pt x="19050" y="1699694"/>
                      <a:pt x="19050" y="1695738"/>
                    </a:cubicBezTo>
                    <a:cubicBezTo>
                      <a:pt x="19050" y="1674638"/>
                      <a:pt x="19050" y="1654856"/>
                      <a:pt x="19050" y="1633756"/>
                    </a:cubicBezTo>
                    <a:cubicBezTo>
                      <a:pt x="19050" y="1559905"/>
                      <a:pt x="19050" y="1486053"/>
                      <a:pt x="19050" y="1412202"/>
                    </a:cubicBezTo>
                    <a:cubicBezTo>
                      <a:pt x="19050" y="1240762"/>
                      <a:pt x="19050" y="1069322"/>
                      <a:pt x="19050" y="897881"/>
                    </a:cubicBezTo>
                    <a:cubicBezTo>
                      <a:pt x="19050" y="854362"/>
                      <a:pt x="19050" y="812161"/>
                      <a:pt x="17780" y="768642"/>
                    </a:cubicBezTo>
                    <a:cubicBezTo>
                      <a:pt x="12700" y="590607"/>
                      <a:pt x="12700" y="412573"/>
                      <a:pt x="8890" y="235858"/>
                    </a:cubicBezTo>
                    <a:cubicBezTo>
                      <a:pt x="8890" y="197614"/>
                      <a:pt x="7620" y="159369"/>
                      <a:pt x="7620" y="121125"/>
                    </a:cubicBezTo>
                    <a:cubicBezTo>
                      <a:pt x="3810" y="82880"/>
                      <a:pt x="0" y="48260"/>
                      <a:pt x="0" y="15240"/>
                    </a:cubicBezTo>
                    <a:close/>
                    <a:moveTo>
                      <a:pt x="12578250" y="1726961"/>
                    </a:moveTo>
                    <a:cubicBezTo>
                      <a:pt x="12580790" y="1686507"/>
                      <a:pt x="12579520" y="1645625"/>
                      <a:pt x="12580790" y="1603424"/>
                    </a:cubicBezTo>
                    <a:cubicBezTo>
                      <a:pt x="12582060" y="1522979"/>
                      <a:pt x="12582060" y="1441215"/>
                      <a:pt x="12583330" y="1360770"/>
                    </a:cubicBezTo>
                    <a:cubicBezTo>
                      <a:pt x="12584600" y="1185374"/>
                      <a:pt x="12585870" y="1011296"/>
                      <a:pt x="12587140" y="835899"/>
                    </a:cubicBezTo>
                    <a:cubicBezTo>
                      <a:pt x="12589680" y="616983"/>
                      <a:pt x="12594760" y="399386"/>
                      <a:pt x="12596030" y="180469"/>
                    </a:cubicBezTo>
                    <a:cubicBezTo>
                      <a:pt x="12596030" y="144863"/>
                      <a:pt x="12597300" y="109256"/>
                      <a:pt x="12596030" y="73660"/>
                    </a:cubicBezTo>
                    <a:cubicBezTo>
                      <a:pt x="12596030" y="64770"/>
                      <a:pt x="12594760" y="55880"/>
                      <a:pt x="12592220" y="46990"/>
                    </a:cubicBezTo>
                    <a:cubicBezTo>
                      <a:pt x="12590950" y="43180"/>
                      <a:pt x="12590950" y="39370"/>
                      <a:pt x="12589680" y="35560"/>
                    </a:cubicBezTo>
                    <a:cubicBezTo>
                      <a:pt x="12588410" y="26670"/>
                      <a:pt x="12589680" y="29210"/>
                      <a:pt x="12582060" y="26670"/>
                    </a:cubicBezTo>
                    <a:cubicBezTo>
                      <a:pt x="12568090" y="21590"/>
                      <a:pt x="12458674" y="25400"/>
                      <a:pt x="12346116" y="25400"/>
                    </a:cubicBezTo>
                    <a:cubicBezTo>
                      <a:pt x="11670771" y="31750"/>
                      <a:pt x="10995426" y="35560"/>
                      <a:pt x="10309848" y="31750"/>
                    </a:cubicBezTo>
                    <a:cubicBezTo>
                      <a:pt x="8969391" y="25400"/>
                      <a:pt x="7608467" y="24130"/>
                      <a:pt x="6268009" y="35560"/>
                    </a:cubicBezTo>
                    <a:cubicBezTo>
                      <a:pt x="5899639" y="39370"/>
                      <a:pt x="5531269" y="40640"/>
                      <a:pt x="5162898" y="40640"/>
                    </a:cubicBezTo>
                    <a:cubicBezTo>
                      <a:pt x="4845691" y="40640"/>
                      <a:pt x="4518251" y="36830"/>
                      <a:pt x="4201044" y="38100"/>
                    </a:cubicBezTo>
                    <a:cubicBezTo>
                      <a:pt x="3689418" y="40640"/>
                      <a:pt x="3188026" y="39370"/>
                      <a:pt x="2676400" y="39370"/>
                    </a:cubicBezTo>
                    <a:cubicBezTo>
                      <a:pt x="2338728" y="39370"/>
                      <a:pt x="2011288" y="48260"/>
                      <a:pt x="1673615" y="49530"/>
                    </a:cubicBezTo>
                    <a:cubicBezTo>
                      <a:pt x="1356407" y="50800"/>
                      <a:pt x="1028967" y="44450"/>
                      <a:pt x="701527" y="41910"/>
                    </a:cubicBezTo>
                    <a:cubicBezTo>
                      <a:pt x="548040" y="40640"/>
                      <a:pt x="384320" y="39370"/>
                      <a:pt x="220600" y="38100"/>
                    </a:cubicBezTo>
                    <a:cubicBezTo>
                      <a:pt x="138740" y="36830"/>
                      <a:pt x="56880" y="36830"/>
                      <a:pt x="43180" y="35560"/>
                    </a:cubicBezTo>
                    <a:cubicBezTo>
                      <a:pt x="38100" y="35560"/>
                      <a:pt x="31750" y="34290"/>
                      <a:pt x="27940" y="35560"/>
                    </a:cubicBezTo>
                    <a:cubicBezTo>
                      <a:pt x="21590" y="38100"/>
                      <a:pt x="22860" y="35560"/>
                      <a:pt x="21590" y="44450"/>
                    </a:cubicBezTo>
                    <a:cubicBezTo>
                      <a:pt x="19050" y="59690"/>
                      <a:pt x="24130" y="77605"/>
                      <a:pt x="24130" y="93431"/>
                    </a:cubicBezTo>
                    <a:cubicBezTo>
                      <a:pt x="25400" y="113212"/>
                      <a:pt x="25400" y="132994"/>
                      <a:pt x="25400" y="152775"/>
                    </a:cubicBezTo>
                    <a:cubicBezTo>
                      <a:pt x="25400" y="234539"/>
                      <a:pt x="21590" y="314984"/>
                      <a:pt x="25400" y="396748"/>
                    </a:cubicBezTo>
                    <a:cubicBezTo>
                      <a:pt x="30480" y="494337"/>
                      <a:pt x="30480" y="591926"/>
                      <a:pt x="30480" y="689515"/>
                    </a:cubicBezTo>
                    <a:cubicBezTo>
                      <a:pt x="31750" y="847768"/>
                      <a:pt x="31750" y="1006021"/>
                      <a:pt x="31750" y="1164273"/>
                    </a:cubicBezTo>
                    <a:cubicBezTo>
                      <a:pt x="31750" y="1319888"/>
                      <a:pt x="31750" y="1475503"/>
                      <a:pt x="33020" y="1631118"/>
                    </a:cubicBezTo>
                    <a:cubicBezTo>
                      <a:pt x="33020" y="1645625"/>
                      <a:pt x="33020" y="1661450"/>
                      <a:pt x="33020" y="1675957"/>
                    </a:cubicBezTo>
                    <a:cubicBezTo>
                      <a:pt x="33020" y="1689144"/>
                      <a:pt x="33020" y="1703651"/>
                      <a:pt x="39370" y="1719341"/>
                    </a:cubicBezTo>
                    <a:cubicBezTo>
                      <a:pt x="45720" y="1723151"/>
                      <a:pt x="148972" y="1723151"/>
                      <a:pt x="210367" y="1724421"/>
                    </a:cubicBezTo>
                    <a:cubicBezTo>
                      <a:pt x="312692" y="1725691"/>
                      <a:pt x="404785" y="1725691"/>
                      <a:pt x="496877" y="1725691"/>
                    </a:cubicBezTo>
                    <a:cubicBezTo>
                      <a:pt x="814085" y="1723151"/>
                      <a:pt x="1121060" y="1724421"/>
                      <a:pt x="1438267" y="1725691"/>
                    </a:cubicBezTo>
                    <a:cubicBezTo>
                      <a:pt x="1591755" y="1725691"/>
                      <a:pt x="1755475" y="1725691"/>
                      <a:pt x="1908963" y="1726961"/>
                    </a:cubicBezTo>
                    <a:cubicBezTo>
                      <a:pt x="2072683" y="1728231"/>
                      <a:pt x="2246635" y="1733311"/>
                      <a:pt x="2410355" y="1729501"/>
                    </a:cubicBezTo>
                    <a:cubicBezTo>
                      <a:pt x="2717330" y="1723151"/>
                      <a:pt x="3044770" y="1726961"/>
                      <a:pt x="3351745" y="1726961"/>
                    </a:cubicBezTo>
                    <a:cubicBezTo>
                      <a:pt x="3556395" y="1726961"/>
                      <a:pt x="3761046" y="1730771"/>
                      <a:pt x="3965696" y="1730771"/>
                    </a:cubicBezTo>
                    <a:cubicBezTo>
                      <a:pt x="4139648" y="1730771"/>
                      <a:pt x="4323833" y="1730771"/>
                      <a:pt x="4497786" y="1729501"/>
                    </a:cubicBezTo>
                    <a:cubicBezTo>
                      <a:pt x="5326619" y="1728231"/>
                      <a:pt x="6145219" y="1726961"/>
                      <a:pt x="6963819" y="1729501"/>
                    </a:cubicBezTo>
                    <a:cubicBezTo>
                      <a:pt x="7291260" y="1730771"/>
                      <a:pt x="7618699" y="1728231"/>
                      <a:pt x="7946140" y="1728231"/>
                    </a:cubicBezTo>
                    <a:cubicBezTo>
                      <a:pt x="8263348" y="1726961"/>
                      <a:pt x="8580555" y="1723151"/>
                      <a:pt x="8897762" y="1726961"/>
                    </a:cubicBezTo>
                    <a:cubicBezTo>
                      <a:pt x="9214970" y="1730771"/>
                      <a:pt x="9542411" y="1728231"/>
                      <a:pt x="9859618" y="1732041"/>
                    </a:cubicBezTo>
                    <a:cubicBezTo>
                      <a:pt x="10187057" y="1735851"/>
                      <a:pt x="10514499" y="1730771"/>
                      <a:pt x="10841938" y="1730771"/>
                    </a:cubicBezTo>
                    <a:cubicBezTo>
                      <a:pt x="11159146" y="1730771"/>
                      <a:pt x="11486586" y="1730771"/>
                      <a:pt x="11803793" y="1732041"/>
                    </a:cubicBezTo>
                    <a:cubicBezTo>
                      <a:pt x="12121001" y="1729501"/>
                      <a:pt x="12417744" y="1726961"/>
                      <a:pt x="12578250" y="1726961"/>
                    </a:cubicBezTo>
                    <a:close/>
                  </a:path>
                </a:pathLst>
              </a:custGeom>
              <a:solidFill>
                <a:srgbClr val="208BB2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1932866" y="346766"/>
              <a:ext cx="16736729" cy="21136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62"/>
                </a:lnSpc>
              </a:pPr>
              <a:r>
                <a:rPr lang="en-US" sz="4615">
                  <a:solidFill>
                    <a:srgbClr val="FEFEFE"/>
                  </a:solidFill>
                  <a:latin typeface="Livvic Bold"/>
                </a:rPr>
                <a:t>What do they throw out of the window in Greece and why? 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668933" y="6760401"/>
            <a:ext cx="2264490" cy="2060686"/>
          </a:xfrm>
          <a:custGeom>
            <a:avLst/>
            <a:gdLst/>
            <a:ahLst/>
            <a:cxnLst/>
            <a:rect r="r" b="b" t="t" l="l"/>
            <a:pathLst>
              <a:path h="2060686" w="2264490">
                <a:moveTo>
                  <a:pt x="0" y="0"/>
                </a:moveTo>
                <a:lnTo>
                  <a:pt x="2264490" y="0"/>
                </a:lnTo>
                <a:lnTo>
                  <a:pt x="2264490" y="2060686"/>
                </a:lnTo>
                <a:lnTo>
                  <a:pt x="0" y="20606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5E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012414"/>
            <a:ext cx="1274591" cy="1274586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9303129" cy="2351595"/>
            <a:chOff x="0" y="0"/>
            <a:chExt cx="25737505" cy="31354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87308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7459063" y="0"/>
              <a:ext cx="8278442" cy="3135460"/>
            </a:xfrm>
            <a:custGeom>
              <a:avLst/>
              <a:gdLst/>
              <a:ahLst/>
              <a:cxnLst/>
              <a:rect r="r" b="b" t="t" l="l"/>
              <a:pathLst>
                <a:path h="3135460" w="8278442">
                  <a:moveTo>
                    <a:pt x="0" y="0"/>
                  </a:moveTo>
                  <a:lnTo>
                    <a:pt x="8278442" y="0"/>
                  </a:lnTo>
                  <a:lnTo>
                    <a:pt x="8278442" y="3135460"/>
                  </a:lnTo>
                  <a:lnTo>
                    <a:pt x="0" y="3135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2364467" y="2750995"/>
            <a:ext cx="15451845" cy="1331551"/>
            <a:chOff x="0" y="0"/>
            <a:chExt cx="20602461" cy="177540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0602461" cy="1775401"/>
              <a:chOff x="0" y="0"/>
              <a:chExt cx="12617620" cy="1087313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13970" y="17780"/>
                <a:ext cx="12587140" cy="1047943"/>
              </a:xfrm>
              <a:custGeom>
                <a:avLst/>
                <a:gdLst/>
                <a:ahLst/>
                <a:cxnLst/>
                <a:rect r="r" b="b" t="t" l="l"/>
                <a:pathLst>
                  <a:path h="1047943" w="12587140">
                    <a:moveTo>
                      <a:pt x="12570630" y="1047943"/>
                    </a:moveTo>
                    <a:lnTo>
                      <a:pt x="15240" y="1040323"/>
                    </a:lnTo>
                    <a:lnTo>
                      <a:pt x="0" y="11430"/>
                    </a:lnTo>
                    <a:lnTo>
                      <a:pt x="12587140" y="0"/>
                    </a:lnTo>
                    <a:close/>
                  </a:path>
                </a:pathLst>
              </a:custGeom>
              <a:solidFill>
                <a:srgbClr val="208BB2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-2540"/>
                <a:ext cx="12622700" cy="1092393"/>
              </a:xfrm>
              <a:custGeom>
                <a:avLst/>
                <a:gdLst/>
                <a:ahLst/>
                <a:cxnLst/>
                <a:rect r="r" b="b" t="t" l="l"/>
                <a:pathLst>
                  <a:path h="1092393" w="12622700">
                    <a:moveTo>
                      <a:pt x="0" y="15240"/>
                    </a:moveTo>
                    <a:cubicBezTo>
                      <a:pt x="41910" y="19050"/>
                      <a:pt x="302460" y="20320"/>
                      <a:pt x="640132" y="22860"/>
                    </a:cubicBezTo>
                    <a:cubicBezTo>
                      <a:pt x="977805" y="24130"/>
                      <a:pt x="1325710" y="30480"/>
                      <a:pt x="1673615" y="27940"/>
                    </a:cubicBezTo>
                    <a:cubicBezTo>
                      <a:pt x="1837335" y="26670"/>
                      <a:pt x="2001055" y="22860"/>
                      <a:pt x="2164775" y="20320"/>
                    </a:cubicBezTo>
                    <a:cubicBezTo>
                      <a:pt x="2338728" y="17780"/>
                      <a:pt x="2512680" y="17780"/>
                      <a:pt x="2686633" y="19050"/>
                    </a:cubicBezTo>
                    <a:cubicBezTo>
                      <a:pt x="2983375" y="20320"/>
                      <a:pt x="3280118" y="20320"/>
                      <a:pt x="3566628" y="19050"/>
                    </a:cubicBezTo>
                    <a:cubicBezTo>
                      <a:pt x="4303369" y="16510"/>
                      <a:pt x="5040109" y="20320"/>
                      <a:pt x="5787082" y="17780"/>
                    </a:cubicBezTo>
                    <a:cubicBezTo>
                      <a:pt x="7014983" y="11430"/>
                      <a:pt x="8242883" y="6350"/>
                      <a:pt x="9481016" y="10160"/>
                    </a:cubicBezTo>
                    <a:cubicBezTo>
                      <a:pt x="10176825" y="12700"/>
                      <a:pt x="10882868" y="16510"/>
                      <a:pt x="11578679" y="11430"/>
                    </a:cubicBezTo>
                    <a:cubicBezTo>
                      <a:pt x="11906118" y="8890"/>
                      <a:pt x="12233558" y="1270"/>
                      <a:pt x="12559200" y="3810"/>
                    </a:cubicBezTo>
                    <a:cubicBezTo>
                      <a:pt x="12571900" y="3810"/>
                      <a:pt x="12597300" y="0"/>
                      <a:pt x="12606190" y="10160"/>
                    </a:cubicBezTo>
                    <a:cubicBezTo>
                      <a:pt x="12611270" y="15240"/>
                      <a:pt x="12610000" y="22860"/>
                      <a:pt x="12611270" y="29210"/>
                    </a:cubicBezTo>
                    <a:cubicBezTo>
                      <a:pt x="12612540" y="36830"/>
                      <a:pt x="12613810" y="45720"/>
                      <a:pt x="12616350" y="53340"/>
                    </a:cubicBezTo>
                    <a:cubicBezTo>
                      <a:pt x="12622700" y="82367"/>
                      <a:pt x="12621430" y="104250"/>
                      <a:pt x="12621430" y="126133"/>
                    </a:cubicBezTo>
                    <a:cubicBezTo>
                      <a:pt x="12621430" y="150361"/>
                      <a:pt x="12621430" y="174589"/>
                      <a:pt x="12621430" y="198816"/>
                    </a:cubicBezTo>
                    <a:cubicBezTo>
                      <a:pt x="12621430" y="251961"/>
                      <a:pt x="12620160" y="304324"/>
                      <a:pt x="12617620" y="357468"/>
                    </a:cubicBezTo>
                    <a:cubicBezTo>
                      <a:pt x="12615080" y="402798"/>
                      <a:pt x="12612540" y="447345"/>
                      <a:pt x="12612540" y="492674"/>
                    </a:cubicBezTo>
                    <a:cubicBezTo>
                      <a:pt x="12611270" y="591148"/>
                      <a:pt x="12610000" y="690403"/>
                      <a:pt x="12610000" y="789659"/>
                    </a:cubicBezTo>
                    <a:cubicBezTo>
                      <a:pt x="12608730" y="869376"/>
                      <a:pt x="12611270" y="949874"/>
                      <a:pt x="12607460" y="1029591"/>
                    </a:cubicBezTo>
                    <a:cubicBezTo>
                      <a:pt x="12607460" y="1038969"/>
                      <a:pt x="12606190" y="1050483"/>
                      <a:pt x="12604920" y="1065723"/>
                    </a:cubicBezTo>
                    <a:cubicBezTo>
                      <a:pt x="12603650" y="1080963"/>
                      <a:pt x="12598570" y="1092393"/>
                      <a:pt x="12582060" y="1091123"/>
                    </a:cubicBezTo>
                    <a:cubicBezTo>
                      <a:pt x="12560470" y="1088583"/>
                      <a:pt x="12407512" y="1084773"/>
                      <a:pt x="12223326" y="1086043"/>
                    </a:cubicBezTo>
                    <a:cubicBezTo>
                      <a:pt x="11527517" y="1088583"/>
                      <a:pt x="10841938" y="1086043"/>
                      <a:pt x="10146128" y="1083503"/>
                    </a:cubicBezTo>
                    <a:cubicBezTo>
                      <a:pt x="8764740" y="1078423"/>
                      <a:pt x="7383352" y="1083503"/>
                      <a:pt x="6001964" y="1079693"/>
                    </a:cubicBezTo>
                    <a:cubicBezTo>
                      <a:pt x="5275456" y="1077153"/>
                      <a:pt x="4548949" y="1078423"/>
                      <a:pt x="3822441" y="1078423"/>
                    </a:cubicBezTo>
                    <a:cubicBezTo>
                      <a:pt x="3628024" y="1078423"/>
                      <a:pt x="3443839" y="1077153"/>
                      <a:pt x="3249421" y="1077153"/>
                    </a:cubicBezTo>
                    <a:cubicBezTo>
                      <a:pt x="2911748" y="1075883"/>
                      <a:pt x="2584308" y="1079693"/>
                      <a:pt x="2246635" y="1078423"/>
                    </a:cubicBezTo>
                    <a:cubicBezTo>
                      <a:pt x="1908963" y="1077153"/>
                      <a:pt x="1561058" y="1075883"/>
                      <a:pt x="1223385" y="1074613"/>
                    </a:cubicBezTo>
                    <a:cubicBezTo>
                      <a:pt x="875480" y="1073343"/>
                      <a:pt x="312692" y="1073343"/>
                      <a:pt x="41910" y="1070803"/>
                    </a:cubicBezTo>
                    <a:cubicBezTo>
                      <a:pt x="17780" y="1068263"/>
                      <a:pt x="19050" y="1066993"/>
                      <a:pt x="19050" y="1042877"/>
                    </a:cubicBezTo>
                    <a:cubicBezTo>
                      <a:pt x="19050" y="1040532"/>
                      <a:pt x="19050" y="1037406"/>
                      <a:pt x="19050" y="1035062"/>
                    </a:cubicBezTo>
                    <a:cubicBezTo>
                      <a:pt x="19050" y="1022557"/>
                      <a:pt x="19050" y="1010834"/>
                      <a:pt x="19050" y="998329"/>
                    </a:cubicBezTo>
                    <a:cubicBezTo>
                      <a:pt x="19050" y="954563"/>
                      <a:pt x="19050" y="910797"/>
                      <a:pt x="19050" y="867031"/>
                    </a:cubicBezTo>
                    <a:cubicBezTo>
                      <a:pt x="19050" y="765431"/>
                      <a:pt x="19050" y="663831"/>
                      <a:pt x="19050" y="562231"/>
                    </a:cubicBezTo>
                    <a:cubicBezTo>
                      <a:pt x="19050" y="536441"/>
                      <a:pt x="19050" y="511431"/>
                      <a:pt x="17780" y="485641"/>
                    </a:cubicBezTo>
                    <a:cubicBezTo>
                      <a:pt x="12700" y="380133"/>
                      <a:pt x="12700" y="274625"/>
                      <a:pt x="8890" y="169899"/>
                    </a:cubicBezTo>
                    <a:cubicBezTo>
                      <a:pt x="8890" y="147235"/>
                      <a:pt x="7620" y="124570"/>
                      <a:pt x="7620" y="101906"/>
                    </a:cubicBezTo>
                    <a:cubicBezTo>
                      <a:pt x="3810" y="79241"/>
                      <a:pt x="0" y="48260"/>
                      <a:pt x="0" y="15240"/>
                    </a:cubicBezTo>
                    <a:close/>
                    <a:moveTo>
                      <a:pt x="12578250" y="1058103"/>
                    </a:moveTo>
                    <a:cubicBezTo>
                      <a:pt x="12580790" y="1029591"/>
                      <a:pt x="12579520" y="1005363"/>
                      <a:pt x="12580790" y="980354"/>
                    </a:cubicBezTo>
                    <a:cubicBezTo>
                      <a:pt x="12582060" y="932680"/>
                      <a:pt x="12582060" y="884225"/>
                      <a:pt x="12583330" y="836551"/>
                    </a:cubicBezTo>
                    <a:cubicBezTo>
                      <a:pt x="12584600" y="732607"/>
                      <a:pt x="12585870" y="629444"/>
                      <a:pt x="12587140" y="525499"/>
                    </a:cubicBezTo>
                    <a:cubicBezTo>
                      <a:pt x="12589680" y="395764"/>
                      <a:pt x="12594760" y="266810"/>
                      <a:pt x="12596030" y="137075"/>
                    </a:cubicBezTo>
                    <a:cubicBezTo>
                      <a:pt x="12596030" y="115973"/>
                      <a:pt x="12597300" y="94872"/>
                      <a:pt x="12596030" y="73660"/>
                    </a:cubicBezTo>
                    <a:cubicBezTo>
                      <a:pt x="12596030" y="64770"/>
                      <a:pt x="12594760" y="55880"/>
                      <a:pt x="12592220" y="46990"/>
                    </a:cubicBezTo>
                    <a:cubicBezTo>
                      <a:pt x="12590950" y="43180"/>
                      <a:pt x="12590950" y="39370"/>
                      <a:pt x="12589680" y="35560"/>
                    </a:cubicBezTo>
                    <a:cubicBezTo>
                      <a:pt x="12588410" y="26670"/>
                      <a:pt x="12589680" y="29210"/>
                      <a:pt x="12582060" y="26670"/>
                    </a:cubicBezTo>
                    <a:cubicBezTo>
                      <a:pt x="12568090" y="21590"/>
                      <a:pt x="12458674" y="25400"/>
                      <a:pt x="12346116" y="25400"/>
                    </a:cubicBezTo>
                    <a:cubicBezTo>
                      <a:pt x="11670771" y="31750"/>
                      <a:pt x="10995426" y="35560"/>
                      <a:pt x="10309848" y="31750"/>
                    </a:cubicBezTo>
                    <a:cubicBezTo>
                      <a:pt x="8969391" y="25400"/>
                      <a:pt x="7608467" y="24130"/>
                      <a:pt x="6268009" y="35560"/>
                    </a:cubicBezTo>
                    <a:cubicBezTo>
                      <a:pt x="5899639" y="39370"/>
                      <a:pt x="5531269" y="40640"/>
                      <a:pt x="5162898" y="40640"/>
                    </a:cubicBezTo>
                    <a:cubicBezTo>
                      <a:pt x="4845691" y="40640"/>
                      <a:pt x="4518251" y="36830"/>
                      <a:pt x="4201044" y="38100"/>
                    </a:cubicBezTo>
                    <a:cubicBezTo>
                      <a:pt x="3689418" y="40640"/>
                      <a:pt x="3188026" y="39370"/>
                      <a:pt x="2676400" y="39370"/>
                    </a:cubicBezTo>
                    <a:cubicBezTo>
                      <a:pt x="2338728" y="39370"/>
                      <a:pt x="2011288" y="48260"/>
                      <a:pt x="1673615" y="49530"/>
                    </a:cubicBezTo>
                    <a:cubicBezTo>
                      <a:pt x="1356407" y="50800"/>
                      <a:pt x="1028967" y="44450"/>
                      <a:pt x="701527" y="41910"/>
                    </a:cubicBezTo>
                    <a:cubicBezTo>
                      <a:pt x="548040" y="40640"/>
                      <a:pt x="384320" y="39370"/>
                      <a:pt x="220600" y="38100"/>
                    </a:cubicBezTo>
                    <a:cubicBezTo>
                      <a:pt x="138740" y="36830"/>
                      <a:pt x="56880" y="36830"/>
                      <a:pt x="43180" y="35560"/>
                    </a:cubicBezTo>
                    <a:cubicBezTo>
                      <a:pt x="38100" y="35560"/>
                      <a:pt x="31750" y="34290"/>
                      <a:pt x="27940" y="35560"/>
                    </a:cubicBezTo>
                    <a:cubicBezTo>
                      <a:pt x="21590" y="38100"/>
                      <a:pt x="22860" y="35560"/>
                      <a:pt x="21590" y="44450"/>
                    </a:cubicBezTo>
                    <a:cubicBezTo>
                      <a:pt x="19050" y="59690"/>
                      <a:pt x="24130" y="76115"/>
                      <a:pt x="24130" y="85493"/>
                    </a:cubicBezTo>
                    <a:cubicBezTo>
                      <a:pt x="25400" y="97216"/>
                      <a:pt x="25400" y="108940"/>
                      <a:pt x="25400" y="120663"/>
                    </a:cubicBezTo>
                    <a:cubicBezTo>
                      <a:pt x="25400" y="169118"/>
                      <a:pt x="21590" y="216792"/>
                      <a:pt x="25400" y="265247"/>
                    </a:cubicBezTo>
                    <a:cubicBezTo>
                      <a:pt x="30480" y="323081"/>
                      <a:pt x="30480" y="380915"/>
                      <a:pt x="30480" y="438748"/>
                    </a:cubicBezTo>
                    <a:cubicBezTo>
                      <a:pt x="31750" y="532533"/>
                      <a:pt x="31750" y="626317"/>
                      <a:pt x="31750" y="720102"/>
                    </a:cubicBezTo>
                    <a:cubicBezTo>
                      <a:pt x="31750" y="812323"/>
                      <a:pt x="31750" y="904545"/>
                      <a:pt x="33020" y="996766"/>
                    </a:cubicBezTo>
                    <a:cubicBezTo>
                      <a:pt x="33020" y="1005363"/>
                      <a:pt x="33020" y="1014742"/>
                      <a:pt x="33020" y="1023339"/>
                    </a:cubicBezTo>
                    <a:cubicBezTo>
                      <a:pt x="33020" y="1031154"/>
                      <a:pt x="33020" y="1039751"/>
                      <a:pt x="39370" y="1050483"/>
                    </a:cubicBezTo>
                    <a:cubicBezTo>
                      <a:pt x="45720" y="1054293"/>
                      <a:pt x="148972" y="1054293"/>
                      <a:pt x="210367" y="1055563"/>
                    </a:cubicBezTo>
                    <a:cubicBezTo>
                      <a:pt x="312692" y="1056833"/>
                      <a:pt x="404785" y="1056833"/>
                      <a:pt x="496877" y="1056833"/>
                    </a:cubicBezTo>
                    <a:cubicBezTo>
                      <a:pt x="814085" y="1054293"/>
                      <a:pt x="1121060" y="1055563"/>
                      <a:pt x="1438267" y="1056833"/>
                    </a:cubicBezTo>
                    <a:cubicBezTo>
                      <a:pt x="1591755" y="1056833"/>
                      <a:pt x="1755475" y="1056833"/>
                      <a:pt x="1908963" y="1058103"/>
                    </a:cubicBezTo>
                    <a:cubicBezTo>
                      <a:pt x="2072683" y="1059373"/>
                      <a:pt x="2246635" y="1064453"/>
                      <a:pt x="2410355" y="1060643"/>
                    </a:cubicBezTo>
                    <a:cubicBezTo>
                      <a:pt x="2717330" y="1054293"/>
                      <a:pt x="3044770" y="1058103"/>
                      <a:pt x="3351745" y="1058103"/>
                    </a:cubicBezTo>
                    <a:cubicBezTo>
                      <a:pt x="3556395" y="1058103"/>
                      <a:pt x="3761046" y="1061913"/>
                      <a:pt x="3965696" y="1061913"/>
                    </a:cubicBezTo>
                    <a:cubicBezTo>
                      <a:pt x="4139648" y="1061913"/>
                      <a:pt x="4323833" y="1061913"/>
                      <a:pt x="4497786" y="1060643"/>
                    </a:cubicBezTo>
                    <a:cubicBezTo>
                      <a:pt x="5326619" y="1059373"/>
                      <a:pt x="6145219" y="1058103"/>
                      <a:pt x="6963819" y="1060643"/>
                    </a:cubicBezTo>
                    <a:cubicBezTo>
                      <a:pt x="7291260" y="1061913"/>
                      <a:pt x="7618699" y="1059373"/>
                      <a:pt x="7946140" y="1059373"/>
                    </a:cubicBezTo>
                    <a:cubicBezTo>
                      <a:pt x="8263348" y="1058103"/>
                      <a:pt x="8580555" y="1054293"/>
                      <a:pt x="8897762" y="1058103"/>
                    </a:cubicBezTo>
                    <a:cubicBezTo>
                      <a:pt x="9214970" y="1061913"/>
                      <a:pt x="9542411" y="1059373"/>
                      <a:pt x="9859618" y="1063183"/>
                    </a:cubicBezTo>
                    <a:cubicBezTo>
                      <a:pt x="10187057" y="1066993"/>
                      <a:pt x="10514499" y="1061913"/>
                      <a:pt x="10841938" y="1061913"/>
                    </a:cubicBezTo>
                    <a:cubicBezTo>
                      <a:pt x="11159146" y="1061913"/>
                      <a:pt x="11486586" y="1061913"/>
                      <a:pt x="11803793" y="1063183"/>
                    </a:cubicBezTo>
                    <a:cubicBezTo>
                      <a:pt x="12121001" y="1060643"/>
                      <a:pt x="12417744" y="1058103"/>
                      <a:pt x="12578250" y="1058103"/>
                    </a:cubicBezTo>
                    <a:close/>
                  </a:path>
                </a:pathLst>
              </a:custGeom>
              <a:solidFill>
                <a:srgbClr val="208BB2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932866" y="346766"/>
              <a:ext cx="16736729" cy="1021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62"/>
                </a:lnSpc>
              </a:pPr>
              <a:r>
                <a:rPr lang="en-US" sz="4615">
                  <a:solidFill>
                    <a:srgbClr val="FEFEFE"/>
                  </a:solidFill>
                  <a:latin typeface="Livvic Bold"/>
                </a:rPr>
                <a:t>Easter Bilby delivers candy in Australia.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668933" y="2413351"/>
            <a:ext cx="2184313" cy="2006837"/>
          </a:xfrm>
          <a:custGeom>
            <a:avLst/>
            <a:gdLst/>
            <a:ahLst/>
            <a:cxnLst/>
            <a:rect r="r" b="b" t="t" l="l"/>
            <a:pathLst>
              <a:path h="2006837" w="2184313">
                <a:moveTo>
                  <a:pt x="0" y="0"/>
                </a:moveTo>
                <a:lnTo>
                  <a:pt x="2184313" y="0"/>
                </a:lnTo>
                <a:lnTo>
                  <a:pt x="2184313" y="2006838"/>
                </a:lnTo>
                <a:lnTo>
                  <a:pt x="0" y="20068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364467" y="4820239"/>
            <a:ext cx="15451845" cy="1331551"/>
            <a:chOff x="0" y="0"/>
            <a:chExt cx="20602461" cy="1775401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0602461" cy="1775401"/>
              <a:chOff x="0" y="0"/>
              <a:chExt cx="12617620" cy="1087313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13970" y="17780"/>
                <a:ext cx="12587140" cy="1047943"/>
              </a:xfrm>
              <a:custGeom>
                <a:avLst/>
                <a:gdLst/>
                <a:ahLst/>
                <a:cxnLst/>
                <a:rect r="r" b="b" t="t" l="l"/>
                <a:pathLst>
                  <a:path h="1047943" w="12587140">
                    <a:moveTo>
                      <a:pt x="12570630" y="1047943"/>
                    </a:moveTo>
                    <a:lnTo>
                      <a:pt x="15240" y="1040323"/>
                    </a:lnTo>
                    <a:lnTo>
                      <a:pt x="0" y="11430"/>
                    </a:lnTo>
                    <a:lnTo>
                      <a:pt x="12587140" y="0"/>
                    </a:lnTo>
                    <a:close/>
                  </a:path>
                </a:pathLst>
              </a:custGeom>
              <a:solidFill>
                <a:srgbClr val="208BB2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-2540"/>
                <a:ext cx="12622700" cy="1092393"/>
              </a:xfrm>
              <a:custGeom>
                <a:avLst/>
                <a:gdLst/>
                <a:ahLst/>
                <a:cxnLst/>
                <a:rect r="r" b="b" t="t" l="l"/>
                <a:pathLst>
                  <a:path h="1092393" w="12622700">
                    <a:moveTo>
                      <a:pt x="0" y="15240"/>
                    </a:moveTo>
                    <a:cubicBezTo>
                      <a:pt x="41910" y="19050"/>
                      <a:pt x="302460" y="20320"/>
                      <a:pt x="640132" y="22860"/>
                    </a:cubicBezTo>
                    <a:cubicBezTo>
                      <a:pt x="977805" y="24130"/>
                      <a:pt x="1325710" y="30480"/>
                      <a:pt x="1673615" y="27940"/>
                    </a:cubicBezTo>
                    <a:cubicBezTo>
                      <a:pt x="1837335" y="26670"/>
                      <a:pt x="2001055" y="22860"/>
                      <a:pt x="2164775" y="20320"/>
                    </a:cubicBezTo>
                    <a:cubicBezTo>
                      <a:pt x="2338728" y="17780"/>
                      <a:pt x="2512680" y="17780"/>
                      <a:pt x="2686633" y="19050"/>
                    </a:cubicBezTo>
                    <a:cubicBezTo>
                      <a:pt x="2983375" y="20320"/>
                      <a:pt x="3280118" y="20320"/>
                      <a:pt x="3566628" y="19050"/>
                    </a:cubicBezTo>
                    <a:cubicBezTo>
                      <a:pt x="4303369" y="16510"/>
                      <a:pt x="5040109" y="20320"/>
                      <a:pt x="5787082" y="17780"/>
                    </a:cubicBezTo>
                    <a:cubicBezTo>
                      <a:pt x="7014983" y="11430"/>
                      <a:pt x="8242883" y="6350"/>
                      <a:pt x="9481016" y="10160"/>
                    </a:cubicBezTo>
                    <a:cubicBezTo>
                      <a:pt x="10176825" y="12700"/>
                      <a:pt x="10882868" y="16510"/>
                      <a:pt x="11578679" y="11430"/>
                    </a:cubicBezTo>
                    <a:cubicBezTo>
                      <a:pt x="11906118" y="8890"/>
                      <a:pt x="12233558" y="1270"/>
                      <a:pt x="12559200" y="3810"/>
                    </a:cubicBezTo>
                    <a:cubicBezTo>
                      <a:pt x="12571900" y="3810"/>
                      <a:pt x="12597300" y="0"/>
                      <a:pt x="12606190" y="10160"/>
                    </a:cubicBezTo>
                    <a:cubicBezTo>
                      <a:pt x="12611270" y="15240"/>
                      <a:pt x="12610000" y="22860"/>
                      <a:pt x="12611270" y="29210"/>
                    </a:cubicBezTo>
                    <a:cubicBezTo>
                      <a:pt x="12612540" y="36830"/>
                      <a:pt x="12613810" y="45720"/>
                      <a:pt x="12616350" y="53340"/>
                    </a:cubicBezTo>
                    <a:cubicBezTo>
                      <a:pt x="12622700" y="82367"/>
                      <a:pt x="12621430" y="104250"/>
                      <a:pt x="12621430" y="126133"/>
                    </a:cubicBezTo>
                    <a:cubicBezTo>
                      <a:pt x="12621430" y="150361"/>
                      <a:pt x="12621430" y="174589"/>
                      <a:pt x="12621430" y="198816"/>
                    </a:cubicBezTo>
                    <a:cubicBezTo>
                      <a:pt x="12621430" y="251961"/>
                      <a:pt x="12620160" y="304324"/>
                      <a:pt x="12617620" y="357468"/>
                    </a:cubicBezTo>
                    <a:cubicBezTo>
                      <a:pt x="12615080" y="402798"/>
                      <a:pt x="12612540" y="447345"/>
                      <a:pt x="12612540" y="492674"/>
                    </a:cubicBezTo>
                    <a:cubicBezTo>
                      <a:pt x="12611270" y="591148"/>
                      <a:pt x="12610000" y="690403"/>
                      <a:pt x="12610000" y="789659"/>
                    </a:cubicBezTo>
                    <a:cubicBezTo>
                      <a:pt x="12608730" y="869376"/>
                      <a:pt x="12611270" y="949874"/>
                      <a:pt x="12607460" y="1029591"/>
                    </a:cubicBezTo>
                    <a:cubicBezTo>
                      <a:pt x="12607460" y="1038969"/>
                      <a:pt x="12606190" y="1050483"/>
                      <a:pt x="12604920" y="1065723"/>
                    </a:cubicBezTo>
                    <a:cubicBezTo>
                      <a:pt x="12603650" y="1080963"/>
                      <a:pt x="12598570" y="1092393"/>
                      <a:pt x="12582060" y="1091123"/>
                    </a:cubicBezTo>
                    <a:cubicBezTo>
                      <a:pt x="12560470" y="1088583"/>
                      <a:pt x="12407512" y="1084773"/>
                      <a:pt x="12223326" y="1086043"/>
                    </a:cubicBezTo>
                    <a:cubicBezTo>
                      <a:pt x="11527517" y="1088583"/>
                      <a:pt x="10841938" y="1086043"/>
                      <a:pt x="10146128" y="1083503"/>
                    </a:cubicBezTo>
                    <a:cubicBezTo>
                      <a:pt x="8764740" y="1078423"/>
                      <a:pt x="7383352" y="1083503"/>
                      <a:pt x="6001964" y="1079693"/>
                    </a:cubicBezTo>
                    <a:cubicBezTo>
                      <a:pt x="5275456" y="1077153"/>
                      <a:pt x="4548949" y="1078423"/>
                      <a:pt x="3822441" y="1078423"/>
                    </a:cubicBezTo>
                    <a:cubicBezTo>
                      <a:pt x="3628024" y="1078423"/>
                      <a:pt x="3443839" y="1077153"/>
                      <a:pt x="3249421" y="1077153"/>
                    </a:cubicBezTo>
                    <a:cubicBezTo>
                      <a:pt x="2911748" y="1075883"/>
                      <a:pt x="2584308" y="1079693"/>
                      <a:pt x="2246635" y="1078423"/>
                    </a:cubicBezTo>
                    <a:cubicBezTo>
                      <a:pt x="1908963" y="1077153"/>
                      <a:pt x="1561058" y="1075883"/>
                      <a:pt x="1223385" y="1074613"/>
                    </a:cubicBezTo>
                    <a:cubicBezTo>
                      <a:pt x="875480" y="1073343"/>
                      <a:pt x="312692" y="1073343"/>
                      <a:pt x="41910" y="1070803"/>
                    </a:cubicBezTo>
                    <a:cubicBezTo>
                      <a:pt x="17780" y="1068263"/>
                      <a:pt x="19050" y="1066993"/>
                      <a:pt x="19050" y="1042877"/>
                    </a:cubicBezTo>
                    <a:cubicBezTo>
                      <a:pt x="19050" y="1040532"/>
                      <a:pt x="19050" y="1037406"/>
                      <a:pt x="19050" y="1035062"/>
                    </a:cubicBezTo>
                    <a:cubicBezTo>
                      <a:pt x="19050" y="1022557"/>
                      <a:pt x="19050" y="1010834"/>
                      <a:pt x="19050" y="998329"/>
                    </a:cubicBezTo>
                    <a:cubicBezTo>
                      <a:pt x="19050" y="954563"/>
                      <a:pt x="19050" y="910797"/>
                      <a:pt x="19050" y="867031"/>
                    </a:cubicBezTo>
                    <a:cubicBezTo>
                      <a:pt x="19050" y="765431"/>
                      <a:pt x="19050" y="663831"/>
                      <a:pt x="19050" y="562231"/>
                    </a:cubicBezTo>
                    <a:cubicBezTo>
                      <a:pt x="19050" y="536441"/>
                      <a:pt x="19050" y="511431"/>
                      <a:pt x="17780" y="485641"/>
                    </a:cubicBezTo>
                    <a:cubicBezTo>
                      <a:pt x="12700" y="380133"/>
                      <a:pt x="12700" y="274625"/>
                      <a:pt x="8890" y="169899"/>
                    </a:cubicBezTo>
                    <a:cubicBezTo>
                      <a:pt x="8890" y="147235"/>
                      <a:pt x="7620" y="124570"/>
                      <a:pt x="7620" y="101906"/>
                    </a:cubicBezTo>
                    <a:cubicBezTo>
                      <a:pt x="3810" y="79241"/>
                      <a:pt x="0" y="48260"/>
                      <a:pt x="0" y="15240"/>
                    </a:cubicBezTo>
                    <a:close/>
                    <a:moveTo>
                      <a:pt x="12578250" y="1058103"/>
                    </a:moveTo>
                    <a:cubicBezTo>
                      <a:pt x="12580790" y="1029591"/>
                      <a:pt x="12579520" y="1005363"/>
                      <a:pt x="12580790" y="980354"/>
                    </a:cubicBezTo>
                    <a:cubicBezTo>
                      <a:pt x="12582060" y="932680"/>
                      <a:pt x="12582060" y="884225"/>
                      <a:pt x="12583330" y="836551"/>
                    </a:cubicBezTo>
                    <a:cubicBezTo>
                      <a:pt x="12584600" y="732607"/>
                      <a:pt x="12585870" y="629444"/>
                      <a:pt x="12587140" y="525499"/>
                    </a:cubicBezTo>
                    <a:cubicBezTo>
                      <a:pt x="12589680" y="395764"/>
                      <a:pt x="12594760" y="266810"/>
                      <a:pt x="12596030" y="137075"/>
                    </a:cubicBezTo>
                    <a:cubicBezTo>
                      <a:pt x="12596030" y="115973"/>
                      <a:pt x="12597300" y="94872"/>
                      <a:pt x="12596030" y="73660"/>
                    </a:cubicBezTo>
                    <a:cubicBezTo>
                      <a:pt x="12596030" y="64770"/>
                      <a:pt x="12594760" y="55880"/>
                      <a:pt x="12592220" y="46990"/>
                    </a:cubicBezTo>
                    <a:cubicBezTo>
                      <a:pt x="12590950" y="43180"/>
                      <a:pt x="12590950" y="39370"/>
                      <a:pt x="12589680" y="35560"/>
                    </a:cubicBezTo>
                    <a:cubicBezTo>
                      <a:pt x="12588410" y="26670"/>
                      <a:pt x="12589680" y="29210"/>
                      <a:pt x="12582060" y="26670"/>
                    </a:cubicBezTo>
                    <a:cubicBezTo>
                      <a:pt x="12568090" y="21590"/>
                      <a:pt x="12458674" y="25400"/>
                      <a:pt x="12346116" y="25400"/>
                    </a:cubicBezTo>
                    <a:cubicBezTo>
                      <a:pt x="11670771" y="31750"/>
                      <a:pt x="10995426" y="35560"/>
                      <a:pt x="10309848" y="31750"/>
                    </a:cubicBezTo>
                    <a:cubicBezTo>
                      <a:pt x="8969391" y="25400"/>
                      <a:pt x="7608467" y="24130"/>
                      <a:pt x="6268009" y="35560"/>
                    </a:cubicBezTo>
                    <a:cubicBezTo>
                      <a:pt x="5899639" y="39370"/>
                      <a:pt x="5531269" y="40640"/>
                      <a:pt x="5162898" y="40640"/>
                    </a:cubicBezTo>
                    <a:cubicBezTo>
                      <a:pt x="4845691" y="40640"/>
                      <a:pt x="4518251" y="36830"/>
                      <a:pt x="4201044" y="38100"/>
                    </a:cubicBezTo>
                    <a:cubicBezTo>
                      <a:pt x="3689418" y="40640"/>
                      <a:pt x="3188026" y="39370"/>
                      <a:pt x="2676400" y="39370"/>
                    </a:cubicBezTo>
                    <a:cubicBezTo>
                      <a:pt x="2338728" y="39370"/>
                      <a:pt x="2011288" y="48260"/>
                      <a:pt x="1673615" y="49530"/>
                    </a:cubicBezTo>
                    <a:cubicBezTo>
                      <a:pt x="1356407" y="50800"/>
                      <a:pt x="1028967" y="44450"/>
                      <a:pt x="701527" y="41910"/>
                    </a:cubicBezTo>
                    <a:cubicBezTo>
                      <a:pt x="548040" y="40640"/>
                      <a:pt x="384320" y="39370"/>
                      <a:pt x="220600" y="38100"/>
                    </a:cubicBezTo>
                    <a:cubicBezTo>
                      <a:pt x="138740" y="36830"/>
                      <a:pt x="56880" y="36830"/>
                      <a:pt x="43180" y="35560"/>
                    </a:cubicBezTo>
                    <a:cubicBezTo>
                      <a:pt x="38100" y="35560"/>
                      <a:pt x="31750" y="34290"/>
                      <a:pt x="27940" y="35560"/>
                    </a:cubicBezTo>
                    <a:cubicBezTo>
                      <a:pt x="21590" y="38100"/>
                      <a:pt x="22860" y="35560"/>
                      <a:pt x="21590" y="44450"/>
                    </a:cubicBezTo>
                    <a:cubicBezTo>
                      <a:pt x="19050" y="59690"/>
                      <a:pt x="24130" y="76115"/>
                      <a:pt x="24130" y="85493"/>
                    </a:cubicBezTo>
                    <a:cubicBezTo>
                      <a:pt x="25400" y="97216"/>
                      <a:pt x="25400" y="108940"/>
                      <a:pt x="25400" y="120663"/>
                    </a:cubicBezTo>
                    <a:cubicBezTo>
                      <a:pt x="25400" y="169118"/>
                      <a:pt x="21590" y="216792"/>
                      <a:pt x="25400" y="265247"/>
                    </a:cubicBezTo>
                    <a:cubicBezTo>
                      <a:pt x="30480" y="323081"/>
                      <a:pt x="30480" y="380915"/>
                      <a:pt x="30480" y="438748"/>
                    </a:cubicBezTo>
                    <a:cubicBezTo>
                      <a:pt x="31750" y="532533"/>
                      <a:pt x="31750" y="626317"/>
                      <a:pt x="31750" y="720102"/>
                    </a:cubicBezTo>
                    <a:cubicBezTo>
                      <a:pt x="31750" y="812323"/>
                      <a:pt x="31750" y="904545"/>
                      <a:pt x="33020" y="996766"/>
                    </a:cubicBezTo>
                    <a:cubicBezTo>
                      <a:pt x="33020" y="1005363"/>
                      <a:pt x="33020" y="1014742"/>
                      <a:pt x="33020" y="1023339"/>
                    </a:cubicBezTo>
                    <a:cubicBezTo>
                      <a:pt x="33020" y="1031154"/>
                      <a:pt x="33020" y="1039751"/>
                      <a:pt x="39370" y="1050483"/>
                    </a:cubicBezTo>
                    <a:cubicBezTo>
                      <a:pt x="45720" y="1054293"/>
                      <a:pt x="148972" y="1054293"/>
                      <a:pt x="210367" y="1055563"/>
                    </a:cubicBezTo>
                    <a:cubicBezTo>
                      <a:pt x="312692" y="1056833"/>
                      <a:pt x="404785" y="1056833"/>
                      <a:pt x="496877" y="1056833"/>
                    </a:cubicBezTo>
                    <a:cubicBezTo>
                      <a:pt x="814085" y="1054293"/>
                      <a:pt x="1121060" y="1055563"/>
                      <a:pt x="1438267" y="1056833"/>
                    </a:cubicBezTo>
                    <a:cubicBezTo>
                      <a:pt x="1591755" y="1056833"/>
                      <a:pt x="1755475" y="1056833"/>
                      <a:pt x="1908963" y="1058103"/>
                    </a:cubicBezTo>
                    <a:cubicBezTo>
                      <a:pt x="2072683" y="1059373"/>
                      <a:pt x="2246635" y="1064453"/>
                      <a:pt x="2410355" y="1060643"/>
                    </a:cubicBezTo>
                    <a:cubicBezTo>
                      <a:pt x="2717330" y="1054293"/>
                      <a:pt x="3044770" y="1058103"/>
                      <a:pt x="3351745" y="1058103"/>
                    </a:cubicBezTo>
                    <a:cubicBezTo>
                      <a:pt x="3556395" y="1058103"/>
                      <a:pt x="3761046" y="1061913"/>
                      <a:pt x="3965696" y="1061913"/>
                    </a:cubicBezTo>
                    <a:cubicBezTo>
                      <a:pt x="4139648" y="1061913"/>
                      <a:pt x="4323833" y="1061913"/>
                      <a:pt x="4497786" y="1060643"/>
                    </a:cubicBezTo>
                    <a:cubicBezTo>
                      <a:pt x="5326619" y="1059373"/>
                      <a:pt x="6145219" y="1058103"/>
                      <a:pt x="6963819" y="1060643"/>
                    </a:cubicBezTo>
                    <a:cubicBezTo>
                      <a:pt x="7291260" y="1061913"/>
                      <a:pt x="7618699" y="1059373"/>
                      <a:pt x="7946140" y="1059373"/>
                    </a:cubicBezTo>
                    <a:cubicBezTo>
                      <a:pt x="8263348" y="1058103"/>
                      <a:pt x="8580555" y="1054293"/>
                      <a:pt x="8897762" y="1058103"/>
                    </a:cubicBezTo>
                    <a:cubicBezTo>
                      <a:pt x="9214970" y="1061913"/>
                      <a:pt x="9542411" y="1059373"/>
                      <a:pt x="9859618" y="1063183"/>
                    </a:cubicBezTo>
                    <a:cubicBezTo>
                      <a:pt x="10187057" y="1066993"/>
                      <a:pt x="10514499" y="1061913"/>
                      <a:pt x="10841938" y="1061913"/>
                    </a:cubicBezTo>
                    <a:cubicBezTo>
                      <a:pt x="11159146" y="1061913"/>
                      <a:pt x="11486586" y="1061913"/>
                      <a:pt x="11803793" y="1063183"/>
                    </a:cubicBezTo>
                    <a:cubicBezTo>
                      <a:pt x="12121001" y="1060643"/>
                      <a:pt x="12417744" y="1058103"/>
                      <a:pt x="12578250" y="1058103"/>
                    </a:cubicBezTo>
                    <a:close/>
                  </a:path>
                </a:pathLst>
              </a:custGeom>
              <a:solidFill>
                <a:srgbClr val="208BB2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1932866" y="346766"/>
              <a:ext cx="16736729" cy="1021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62"/>
                </a:lnSpc>
              </a:pPr>
              <a:r>
                <a:rPr lang="en-US" sz="4615">
                  <a:solidFill>
                    <a:srgbClr val="FEFEFE"/>
                  </a:solidFill>
                  <a:latin typeface="Livvic Bold"/>
                </a:rPr>
                <a:t>A giant omelette is made in France.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668933" y="4420189"/>
            <a:ext cx="1989278" cy="2006837"/>
          </a:xfrm>
          <a:custGeom>
            <a:avLst/>
            <a:gdLst/>
            <a:ahLst/>
            <a:cxnLst/>
            <a:rect r="r" b="b" t="t" l="l"/>
            <a:pathLst>
              <a:path h="2006837" w="1989278">
                <a:moveTo>
                  <a:pt x="0" y="0"/>
                </a:moveTo>
                <a:lnTo>
                  <a:pt x="1989277" y="0"/>
                </a:lnTo>
                <a:lnTo>
                  <a:pt x="1989277" y="2006837"/>
                </a:lnTo>
                <a:lnTo>
                  <a:pt x="0" y="20068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2364467" y="6760401"/>
            <a:ext cx="15451845" cy="2969749"/>
            <a:chOff x="0" y="0"/>
            <a:chExt cx="20602461" cy="3959665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20602461" cy="3959665"/>
              <a:chOff x="0" y="0"/>
              <a:chExt cx="12617620" cy="2425028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13970" y="17780"/>
                <a:ext cx="12587140" cy="2385658"/>
              </a:xfrm>
              <a:custGeom>
                <a:avLst/>
                <a:gdLst/>
                <a:ahLst/>
                <a:cxnLst/>
                <a:rect r="r" b="b" t="t" l="l"/>
                <a:pathLst>
                  <a:path h="2385658" w="12587140">
                    <a:moveTo>
                      <a:pt x="12570630" y="2385658"/>
                    </a:moveTo>
                    <a:lnTo>
                      <a:pt x="15240" y="2378038"/>
                    </a:lnTo>
                    <a:lnTo>
                      <a:pt x="0" y="11430"/>
                    </a:lnTo>
                    <a:lnTo>
                      <a:pt x="12587140" y="0"/>
                    </a:lnTo>
                    <a:close/>
                  </a:path>
                </a:pathLst>
              </a:custGeom>
              <a:solidFill>
                <a:srgbClr val="208BB2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-2540"/>
                <a:ext cx="12622700" cy="2430108"/>
              </a:xfrm>
              <a:custGeom>
                <a:avLst/>
                <a:gdLst/>
                <a:ahLst/>
                <a:cxnLst/>
                <a:rect r="r" b="b" t="t" l="l"/>
                <a:pathLst>
                  <a:path h="2430108" w="12622700">
                    <a:moveTo>
                      <a:pt x="0" y="15240"/>
                    </a:moveTo>
                    <a:cubicBezTo>
                      <a:pt x="41910" y="19050"/>
                      <a:pt x="302460" y="20320"/>
                      <a:pt x="640132" y="22860"/>
                    </a:cubicBezTo>
                    <a:cubicBezTo>
                      <a:pt x="977805" y="24130"/>
                      <a:pt x="1325710" y="30480"/>
                      <a:pt x="1673615" y="27940"/>
                    </a:cubicBezTo>
                    <a:cubicBezTo>
                      <a:pt x="1837335" y="26670"/>
                      <a:pt x="2001055" y="22860"/>
                      <a:pt x="2164775" y="20320"/>
                    </a:cubicBezTo>
                    <a:cubicBezTo>
                      <a:pt x="2338728" y="17780"/>
                      <a:pt x="2512680" y="17780"/>
                      <a:pt x="2686633" y="19050"/>
                    </a:cubicBezTo>
                    <a:cubicBezTo>
                      <a:pt x="2983375" y="20320"/>
                      <a:pt x="3280118" y="20320"/>
                      <a:pt x="3566628" y="19050"/>
                    </a:cubicBezTo>
                    <a:cubicBezTo>
                      <a:pt x="4303369" y="16510"/>
                      <a:pt x="5040109" y="20320"/>
                      <a:pt x="5787082" y="17780"/>
                    </a:cubicBezTo>
                    <a:cubicBezTo>
                      <a:pt x="7014983" y="11430"/>
                      <a:pt x="8242883" y="6350"/>
                      <a:pt x="9481016" y="10160"/>
                    </a:cubicBezTo>
                    <a:cubicBezTo>
                      <a:pt x="10176825" y="12700"/>
                      <a:pt x="10882868" y="16510"/>
                      <a:pt x="11578679" y="11430"/>
                    </a:cubicBezTo>
                    <a:cubicBezTo>
                      <a:pt x="11906118" y="8890"/>
                      <a:pt x="12233558" y="1270"/>
                      <a:pt x="12559200" y="3810"/>
                    </a:cubicBezTo>
                    <a:cubicBezTo>
                      <a:pt x="12571900" y="3810"/>
                      <a:pt x="12597300" y="0"/>
                      <a:pt x="12606190" y="10160"/>
                    </a:cubicBezTo>
                    <a:cubicBezTo>
                      <a:pt x="12611270" y="15240"/>
                      <a:pt x="12610000" y="22860"/>
                      <a:pt x="12611270" y="29210"/>
                    </a:cubicBezTo>
                    <a:cubicBezTo>
                      <a:pt x="12612540" y="36830"/>
                      <a:pt x="12613810" y="45720"/>
                      <a:pt x="12616350" y="53340"/>
                    </a:cubicBezTo>
                    <a:cubicBezTo>
                      <a:pt x="12622700" y="93944"/>
                      <a:pt x="12621430" y="145912"/>
                      <a:pt x="12621430" y="197880"/>
                    </a:cubicBezTo>
                    <a:cubicBezTo>
                      <a:pt x="12621430" y="255416"/>
                      <a:pt x="12621430" y="312952"/>
                      <a:pt x="12621430" y="370489"/>
                    </a:cubicBezTo>
                    <a:cubicBezTo>
                      <a:pt x="12621430" y="496697"/>
                      <a:pt x="12620160" y="621049"/>
                      <a:pt x="12617620" y="747258"/>
                    </a:cubicBezTo>
                    <a:cubicBezTo>
                      <a:pt x="12615080" y="854906"/>
                      <a:pt x="12612540" y="960698"/>
                      <a:pt x="12612540" y="1068347"/>
                    </a:cubicBezTo>
                    <a:cubicBezTo>
                      <a:pt x="12611270" y="1302203"/>
                      <a:pt x="12610000" y="1537916"/>
                      <a:pt x="12610000" y="1773629"/>
                    </a:cubicBezTo>
                    <a:cubicBezTo>
                      <a:pt x="12608730" y="1962941"/>
                      <a:pt x="12611270" y="2154110"/>
                      <a:pt x="12607460" y="2343423"/>
                    </a:cubicBezTo>
                    <a:cubicBezTo>
                      <a:pt x="12607460" y="2365695"/>
                      <a:pt x="12606190" y="2388198"/>
                      <a:pt x="12604920" y="2403438"/>
                    </a:cubicBezTo>
                    <a:cubicBezTo>
                      <a:pt x="12603650" y="2418678"/>
                      <a:pt x="12598570" y="2430108"/>
                      <a:pt x="12582060" y="2428838"/>
                    </a:cubicBezTo>
                    <a:cubicBezTo>
                      <a:pt x="12560470" y="2426298"/>
                      <a:pt x="12407512" y="2422488"/>
                      <a:pt x="12223326" y="2423758"/>
                    </a:cubicBezTo>
                    <a:cubicBezTo>
                      <a:pt x="11527517" y="2426298"/>
                      <a:pt x="10841938" y="2423758"/>
                      <a:pt x="10146128" y="2421218"/>
                    </a:cubicBezTo>
                    <a:cubicBezTo>
                      <a:pt x="8764740" y="2416138"/>
                      <a:pt x="7383352" y="2421218"/>
                      <a:pt x="6001964" y="2417408"/>
                    </a:cubicBezTo>
                    <a:cubicBezTo>
                      <a:pt x="5275456" y="2414868"/>
                      <a:pt x="4548949" y="2416138"/>
                      <a:pt x="3822441" y="2416138"/>
                    </a:cubicBezTo>
                    <a:cubicBezTo>
                      <a:pt x="3628024" y="2416138"/>
                      <a:pt x="3443839" y="2414868"/>
                      <a:pt x="3249421" y="2414868"/>
                    </a:cubicBezTo>
                    <a:cubicBezTo>
                      <a:pt x="2911748" y="2413598"/>
                      <a:pt x="2584308" y="2417408"/>
                      <a:pt x="2246635" y="2416138"/>
                    </a:cubicBezTo>
                    <a:cubicBezTo>
                      <a:pt x="1908963" y="2414868"/>
                      <a:pt x="1561058" y="2413598"/>
                      <a:pt x="1223385" y="2412328"/>
                    </a:cubicBezTo>
                    <a:cubicBezTo>
                      <a:pt x="875480" y="2411058"/>
                      <a:pt x="312692" y="2411058"/>
                      <a:pt x="41910" y="2408518"/>
                    </a:cubicBezTo>
                    <a:cubicBezTo>
                      <a:pt x="17780" y="2405978"/>
                      <a:pt x="19050" y="2404708"/>
                      <a:pt x="19050" y="2374975"/>
                    </a:cubicBezTo>
                    <a:cubicBezTo>
                      <a:pt x="19050" y="2369407"/>
                      <a:pt x="19050" y="2361983"/>
                      <a:pt x="19050" y="2356415"/>
                    </a:cubicBezTo>
                    <a:cubicBezTo>
                      <a:pt x="19050" y="2326719"/>
                      <a:pt x="19050" y="2298879"/>
                      <a:pt x="19050" y="2269182"/>
                    </a:cubicBezTo>
                    <a:cubicBezTo>
                      <a:pt x="19050" y="2165246"/>
                      <a:pt x="19050" y="2061310"/>
                      <a:pt x="19050" y="1957373"/>
                    </a:cubicBezTo>
                    <a:cubicBezTo>
                      <a:pt x="19050" y="1716093"/>
                      <a:pt x="19050" y="1474812"/>
                      <a:pt x="19050" y="1233531"/>
                    </a:cubicBezTo>
                    <a:cubicBezTo>
                      <a:pt x="19050" y="1172283"/>
                      <a:pt x="19050" y="1112891"/>
                      <a:pt x="17780" y="1051643"/>
                    </a:cubicBezTo>
                    <a:cubicBezTo>
                      <a:pt x="12700" y="801082"/>
                      <a:pt x="12700" y="550521"/>
                      <a:pt x="8890" y="301816"/>
                    </a:cubicBezTo>
                    <a:cubicBezTo>
                      <a:pt x="8890" y="247992"/>
                      <a:pt x="7620" y="194168"/>
                      <a:pt x="7620" y="140344"/>
                    </a:cubicBezTo>
                    <a:cubicBezTo>
                      <a:pt x="3810" y="86520"/>
                      <a:pt x="0" y="48260"/>
                      <a:pt x="0" y="15240"/>
                    </a:cubicBezTo>
                    <a:close/>
                    <a:moveTo>
                      <a:pt x="12578250" y="2395818"/>
                    </a:moveTo>
                    <a:cubicBezTo>
                      <a:pt x="12580790" y="2343423"/>
                      <a:pt x="12579520" y="2285886"/>
                      <a:pt x="12580790" y="2226494"/>
                    </a:cubicBezTo>
                    <a:cubicBezTo>
                      <a:pt x="12582060" y="2113278"/>
                      <a:pt x="12582060" y="1998206"/>
                      <a:pt x="12583330" y="1884989"/>
                    </a:cubicBezTo>
                    <a:cubicBezTo>
                      <a:pt x="12584600" y="1638141"/>
                      <a:pt x="12585870" y="1393148"/>
                      <a:pt x="12587140" y="1146299"/>
                    </a:cubicBezTo>
                    <a:cubicBezTo>
                      <a:pt x="12589680" y="838202"/>
                      <a:pt x="12594760" y="531961"/>
                      <a:pt x="12596030" y="223864"/>
                    </a:cubicBezTo>
                    <a:cubicBezTo>
                      <a:pt x="12596030" y="173752"/>
                      <a:pt x="12597300" y="123640"/>
                      <a:pt x="12596030" y="73660"/>
                    </a:cubicBezTo>
                    <a:cubicBezTo>
                      <a:pt x="12596030" y="64770"/>
                      <a:pt x="12594760" y="55880"/>
                      <a:pt x="12592220" y="46990"/>
                    </a:cubicBezTo>
                    <a:cubicBezTo>
                      <a:pt x="12590950" y="43180"/>
                      <a:pt x="12590950" y="39370"/>
                      <a:pt x="12589680" y="35560"/>
                    </a:cubicBezTo>
                    <a:cubicBezTo>
                      <a:pt x="12588410" y="26670"/>
                      <a:pt x="12589680" y="29210"/>
                      <a:pt x="12582060" y="26670"/>
                    </a:cubicBezTo>
                    <a:cubicBezTo>
                      <a:pt x="12568090" y="21590"/>
                      <a:pt x="12458674" y="25400"/>
                      <a:pt x="12346116" y="25400"/>
                    </a:cubicBezTo>
                    <a:cubicBezTo>
                      <a:pt x="11670771" y="31750"/>
                      <a:pt x="10995426" y="35560"/>
                      <a:pt x="10309848" y="31750"/>
                    </a:cubicBezTo>
                    <a:cubicBezTo>
                      <a:pt x="8969391" y="25400"/>
                      <a:pt x="7608467" y="24130"/>
                      <a:pt x="6268009" y="35560"/>
                    </a:cubicBezTo>
                    <a:cubicBezTo>
                      <a:pt x="5899639" y="39370"/>
                      <a:pt x="5531269" y="40640"/>
                      <a:pt x="5162898" y="40640"/>
                    </a:cubicBezTo>
                    <a:cubicBezTo>
                      <a:pt x="4845691" y="40640"/>
                      <a:pt x="4518251" y="36830"/>
                      <a:pt x="4201044" y="38100"/>
                    </a:cubicBezTo>
                    <a:cubicBezTo>
                      <a:pt x="3689418" y="40640"/>
                      <a:pt x="3188026" y="39370"/>
                      <a:pt x="2676400" y="39370"/>
                    </a:cubicBezTo>
                    <a:cubicBezTo>
                      <a:pt x="2338728" y="39370"/>
                      <a:pt x="2011288" y="48260"/>
                      <a:pt x="1673615" y="49530"/>
                    </a:cubicBezTo>
                    <a:cubicBezTo>
                      <a:pt x="1356407" y="50800"/>
                      <a:pt x="1028967" y="44450"/>
                      <a:pt x="701527" y="41910"/>
                    </a:cubicBezTo>
                    <a:cubicBezTo>
                      <a:pt x="548040" y="40640"/>
                      <a:pt x="384320" y="39370"/>
                      <a:pt x="220600" y="38100"/>
                    </a:cubicBezTo>
                    <a:cubicBezTo>
                      <a:pt x="138740" y="36830"/>
                      <a:pt x="56880" y="36830"/>
                      <a:pt x="43180" y="35560"/>
                    </a:cubicBezTo>
                    <a:cubicBezTo>
                      <a:pt x="38100" y="35560"/>
                      <a:pt x="31750" y="34290"/>
                      <a:pt x="27940" y="35560"/>
                    </a:cubicBezTo>
                    <a:cubicBezTo>
                      <a:pt x="21590" y="38100"/>
                      <a:pt x="22860" y="35560"/>
                      <a:pt x="21590" y="44450"/>
                    </a:cubicBezTo>
                    <a:cubicBezTo>
                      <a:pt x="19050" y="59690"/>
                      <a:pt x="24130" y="79096"/>
                      <a:pt x="24130" y="101368"/>
                    </a:cubicBezTo>
                    <a:cubicBezTo>
                      <a:pt x="25400" y="129208"/>
                      <a:pt x="25400" y="157048"/>
                      <a:pt x="25400" y="184888"/>
                    </a:cubicBezTo>
                    <a:cubicBezTo>
                      <a:pt x="25400" y="299960"/>
                      <a:pt x="21590" y="413177"/>
                      <a:pt x="25400" y="528249"/>
                    </a:cubicBezTo>
                    <a:cubicBezTo>
                      <a:pt x="30480" y="665593"/>
                      <a:pt x="30480" y="802938"/>
                      <a:pt x="30480" y="940282"/>
                    </a:cubicBezTo>
                    <a:cubicBezTo>
                      <a:pt x="31750" y="1163003"/>
                      <a:pt x="31750" y="1385724"/>
                      <a:pt x="31750" y="1608444"/>
                    </a:cubicBezTo>
                    <a:cubicBezTo>
                      <a:pt x="31750" y="1827453"/>
                      <a:pt x="31750" y="2046462"/>
                      <a:pt x="33020" y="2265470"/>
                    </a:cubicBezTo>
                    <a:cubicBezTo>
                      <a:pt x="33020" y="2285886"/>
                      <a:pt x="33020" y="2308159"/>
                      <a:pt x="33020" y="2328575"/>
                    </a:cubicBezTo>
                    <a:cubicBezTo>
                      <a:pt x="33020" y="2347135"/>
                      <a:pt x="33020" y="2367551"/>
                      <a:pt x="39370" y="2388198"/>
                    </a:cubicBezTo>
                    <a:cubicBezTo>
                      <a:pt x="45720" y="2392008"/>
                      <a:pt x="148972" y="2392008"/>
                      <a:pt x="210367" y="2393278"/>
                    </a:cubicBezTo>
                    <a:cubicBezTo>
                      <a:pt x="312692" y="2394548"/>
                      <a:pt x="404785" y="2394548"/>
                      <a:pt x="496877" y="2394548"/>
                    </a:cubicBezTo>
                    <a:cubicBezTo>
                      <a:pt x="814085" y="2392008"/>
                      <a:pt x="1121060" y="2393278"/>
                      <a:pt x="1438267" y="2394548"/>
                    </a:cubicBezTo>
                    <a:cubicBezTo>
                      <a:pt x="1591755" y="2394548"/>
                      <a:pt x="1755475" y="2394548"/>
                      <a:pt x="1908963" y="2395818"/>
                    </a:cubicBezTo>
                    <a:cubicBezTo>
                      <a:pt x="2072683" y="2397088"/>
                      <a:pt x="2246635" y="2402168"/>
                      <a:pt x="2410355" y="2398358"/>
                    </a:cubicBezTo>
                    <a:cubicBezTo>
                      <a:pt x="2717330" y="2392008"/>
                      <a:pt x="3044770" y="2395818"/>
                      <a:pt x="3351745" y="2395818"/>
                    </a:cubicBezTo>
                    <a:cubicBezTo>
                      <a:pt x="3556395" y="2395818"/>
                      <a:pt x="3761046" y="2399628"/>
                      <a:pt x="3965696" y="2399628"/>
                    </a:cubicBezTo>
                    <a:cubicBezTo>
                      <a:pt x="4139648" y="2399628"/>
                      <a:pt x="4323833" y="2399628"/>
                      <a:pt x="4497786" y="2398358"/>
                    </a:cubicBezTo>
                    <a:cubicBezTo>
                      <a:pt x="5326619" y="2397088"/>
                      <a:pt x="6145219" y="2395818"/>
                      <a:pt x="6963819" y="2398358"/>
                    </a:cubicBezTo>
                    <a:cubicBezTo>
                      <a:pt x="7291260" y="2399628"/>
                      <a:pt x="7618699" y="2397088"/>
                      <a:pt x="7946140" y="2397088"/>
                    </a:cubicBezTo>
                    <a:cubicBezTo>
                      <a:pt x="8263348" y="2395818"/>
                      <a:pt x="8580555" y="2392008"/>
                      <a:pt x="8897762" y="2395818"/>
                    </a:cubicBezTo>
                    <a:cubicBezTo>
                      <a:pt x="9214970" y="2399628"/>
                      <a:pt x="9542411" y="2397088"/>
                      <a:pt x="9859618" y="2400898"/>
                    </a:cubicBezTo>
                    <a:cubicBezTo>
                      <a:pt x="10187057" y="2404708"/>
                      <a:pt x="10514499" y="2399628"/>
                      <a:pt x="10841938" y="2399628"/>
                    </a:cubicBezTo>
                    <a:cubicBezTo>
                      <a:pt x="11159146" y="2399628"/>
                      <a:pt x="11486586" y="2399628"/>
                      <a:pt x="11803793" y="2400898"/>
                    </a:cubicBezTo>
                    <a:cubicBezTo>
                      <a:pt x="12121001" y="2398358"/>
                      <a:pt x="12417744" y="2395818"/>
                      <a:pt x="12578250" y="2395818"/>
                    </a:cubicBezTo>
                    <a:close/>
                  </a:path>
                </a:pathLst>
              </a:custGeom>
              <a:solidFill>
                <a:srgbClr val="208BB2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1932866" y="346766"/>
              <a:ext cx="16736729" cy="32057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62"/>
                </a:lnSpc>
              </a:pPr>
              <a:r>
                <a:rPr lang="en-US" sz="4615">
                  <a:solidFill>
                    <a:srgbClr val="FEFEFE"/>
                  </a:solidFill>
                  <a:latin typeface="Livvic Bold"/>
                </a:rPr>
                <a:t>In Greece, they throw pots and pans out the window to symbolise the coming of Spring, new life and new crops.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668933" y="6760401"/>
            <a:ext cx="2264490" cy="2060686"/>
          </a:xfrm>
          <a:custGeom>
            <a:avLst/>
            <a:gdLst/>
            <a:ahLst/>
            <a:cxnLst/>
            <a:rect r="r" b="b" t="t" l="l"/>
            <a:pathLst>
              <a:path h="2060686" w="2264490">
                <a:moveTo>
                  <a:pt x="0" y="0"/>
                </a:moveTo>
                <a:lnTo>
                  <a:pt x="2264490" y="0"/>
                </a:lnTo>
                <a:lnTo>
                  <a:pt x="2264490" y="2060686"/>
                </a:lnTo>
                <a:lnTo>
                  <a:pt x="0" y="20606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9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012414"/>
            <a:ext cx="1274591" cy="1274586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195688" y="42032"/>
            <a:ext cx="11896623" cy="5754172"/>
            <a:chOff x="0" y="0"/>
            <a:chExt cx="15862165" cy="7672229"/>
          </a:xfrm>
        </p:grpSpPr>
        <p:sp>
          <p:nvSpPr>
            <p:cNvPr name="Freeform 5" id="5"/>
            <p:cNvSpPr/>
            <p:nvPr/>
          </p:nvSpPr>
          <p:spPr>
            <a:xfrm flipH="false" flipV="false" rot="74020">
              <a:off x="2881234" y="7271125"/>
              <a:ext cx="9545792" cy="298378"/>
            </a:xfrm>
            <a:custGeom>
              <a:avLst/>
              <a:gdLst/>
              <a:ahLst/>
              <a:cxnLst/>
              <a:rect r="r" b="b" t="t" l="l"/>
              <a:pathLst>
                <a:path h="298378" w="9545792">
                  <a:moveTo>
                    <a:pt x="0" y="0"/>
                  </a:moveTo>
                  <a:lnTo>
                    <a:pt x="9545792" y="0"/>
                  </a:lnTo>
                  <a:lnTo>
                    <a:pt x="9545792" y="298378"/>
                  </a:lnTo>
                  <a:lnTo>
                    <a:pt x="0" y="298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6231" t="0" r="-8379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2965879"/>
              <a:ext cx="15862165" cy="3814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27"/>
                </a:lnSpc>
              </a:pPr>
              <a:r>
                <a:rPr lang="en-US" sz="9596">
                  <a:solidFill>
                    <a:srgbClr val="AC182E"/>
                  </a:solidFill>
                  <a:latin typeface="Livvic Bold"/>
                </a:rPr>
                <a:t>Research</a:t>
              </a:r>
              <a:r>
                <a:rPr lang="en-US" sz="9596">
                  <a:solidFill>
                    <a:srgbClr val="208BB2"/>
                  </a:solidFill>
                  <a:latin typeface="Livvic Bold"/>
                </a:rPr>
                <a:t> Easter </a:t>
              </a:r>
            </a:p>
            <a:p>
              <a:pPr algn="ctr">
                <a:lnSpc>
                  <a:spcPts val="11227"/>
                </a:lnSpc>
              </a:pPr>
              <a:r>
                <a:rPr lang="en-US" sz="9596">
                  <a:solidFill>
                    <a:srgbClr val="208BB2"/>
                  </a:solidFill>
                  <a:latin typeface="Livvic Bold"/>
                </a:rPr>
                <a:t>around the world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6049981" y="0"/>
              <a:ext cx="2959588" cy="3261254"/>
            </a:xfrm>
            <a:custGeom>
              <a:avLst/>
              <a:gdLst/>
              <a:ahLst/>
              <a:cxnLst/>
              <a:rect r="r" b="b" t="t" l="l"/>
              <a:pathLst>
                <a:path h="3261254" w="2959588">
                  <a:moveTo>
                    <a:pt x="0" y="0"/>
                  </a:moveTo>
                  <a:lnTo>
                    <a:pt x="2959588" y="0"/>
                  </a:lnTo>
                  <a:lnTo>
                    <a:pt x="2959588" y="3261254"/>
                  </a:lnTo>
                  <a:lnTo>
                    <a:pt x="0" y="3261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0" y="0"/>
            <a:ext cx="2849582" cy="1973335"/>
          </a:xfrm>
          <a:custGeom>
            <a:avLst/>
            <a:gdLst/>
            <a:ahLst/>
            <a:cxnLst/>
            <a:rect r="r" b="b" t="t" l="l"/>
            <a:pathLst>
              <a:path h="1973335" w="2849582">
                <a:moveTo>
                  <a:pt x="0" y="0"/>
                </a:moveTo>
                <a:lnTo>
                  <a:pt x="2849582" y="0"/>
                </a:lnTo>
                <a:lnTo>
                  <a:pt x="2849582" y="1973335"/>
                </a:lnTo>
                <a:lnTo>
                  <a:pt x="0" y="19733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432842" y="42032"/>
            <a:ext cx="2849582" cy="1973335"/>
          </a:xfrm>
          <a:custGeom>
            <a:avLst/>
            <a:gdLst/>
            <a:ahLst/>
            <a:cxnLst/>
            <a:rect r="r" b="b" t="t" l="l"/>
            <a:pathLst>
              <a:path h="1973335" w="2849582">
                <a:moveTo>
                  <a:pt x="0" y="0"/>
                </a:moveTo>
                <a:lnTo>
                  <a:pt x="2849582" y="0"/>
                </a:lnTo>
                <a:lnTo>
                  <a:pt x="2849582" y="1973336"/>
                </a:lnTo>
                <a:lnTo>
                  <a:pt x="0" y="19733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24791" y="5739054"/>
            <a:ext cx="15634486" cy="478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9536" indent="-324768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Livvic"/>
              </a:rPr>
              <a:t>Choose another country and research their Easter traditions. </a:t>
            </a:r>
          </a:p>
          <a:p>
            <a:pPr algn="just" marL="1299072" indent="-433024" lvl="2">
              <a:lnSpc>
                <a:spcPts val="4211"/>
              </a:lnSpc>
              <a:buFont typeface="Arial"/>
              <a:buChar char="⚬"/>
            </a:pPr>
            <a:r>
              <a:rPr lang="en-US" sz="3008">
                <a:solidFill>
                  <a:srgbClr val="000000"/>
                </a:solidFill>
                <a:latin typeface="Livvic"/>
              </a:rPr>
              <a:t>Who celebrates?</a:t>
            </a:r>
          </a:p>
          <a:p>
            <a:pPr algn="just" marL="1299072" indent="-433024" lvl="2">
              <a:lnSpc>
                <a:spcPts val="4211"/>
              </a:lnSpc>
              <a:buFont typeface="Arial"/>
              <a:buChar char="⚬"/>
            </a:pPr>
            <a:r>
              <a:rPr lang="en-US" sz="3008">
                <a:solidFill>
                  <a:srgbClr val="000000"/>
                </a:solidFill>
                <a:latin typeface="Livvic"/>
              </a:rPr>
              <a:t>Are there any special foods?</a:t>
            </a:r>
          </a:p>
          <a:p>
            <a:pPr algn="just" marL="1299072" indent="-433024" lvl="2">
              <a:lnSpc>
                <a:spcPts val="4211"/>
              </a:lnSpc>
              <a:buFont typeface="Arial"/>
              <a:buChar char="⚬"/>
            </a:pPr>
            <a:r>
              <a:rPr lang="en-US" sz="3008">
                <a:solidFill>
                  <a:srgbClr val="000000"/>
                </a:solidFill>
                <a:latin typeface="Livvic"/>
              </a:rPr>
              <a:t>Where do events &amp; celebrations take place?</a:t>
            </a:r>
          </a:p>
          <a:p>
            <a:pPr algn="just" marL="1299072" indent="-433024" lvl="2">
              <a:lnSpc>
                <a:spcPts val="4211"/>
              </a:lnSpc>
              <a:buFont typeface="Arial"/>
              <a:buChar char="⚬"/>
            </a:pPr>
            <a:r>
              <a:rPr lang="en-US" sz="3008">
                <a:solidFill>
                  <a:srgbClr val="000000"/>
                </a:solidFill>
                <a:latin typeface="Livvic"/>
              </a:rPr>
              <a:t>How long does the celebration last?</a:t>
            </a:r>
          </a:p>
          <a:p>
            <a:pPr algn="just" marL="649536" indent="-324768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Livvic"/>
              </a:rPr>
              <a:t>If Easter if not commonly celebrated in that country, what is a special festival they celebrate in the Spring? </a:t>
            </a:r>
          </a:p>
          <a:p>
            <a:pPr algn="just" marL="649536" indent="-324768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Livvic"/>
              </a:rPr>
              <a:t>Prepare to share the information you’ve found with your classmates.</a:t>
            </a:r>
          </a:p>
          <a:p>
            <a:pPr algn="just">
              <a:lnSpc>
                <a:spcPts val="4211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DAF9nofT9mI</dc:identifier>
  <dcterms:modified xsi:type="dcterms:W3CDTF">2011-08-01T06:04:30Z</dcterms:modified>
  <cp:revision>1</cp:revision>
  <dc:title>SEC_Easter_Presentation</dc:title>
</cp:coreProperties>
</file>