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8"/>
    <p:sldId id="257" r:id="rId29"/>
    <p:sldId id="258" r:id="rId30"/>
    <p:sldId id="259" r:id="rId31"/>
    <p:sldId id="260" r:id="rId3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ivvic" charset="1" panose="00000000000000000000"/>
      <p:regular r:id="rId10"/>
    </p:embeddedFont>
    <p:embeddedFont>
      <p:font typeface="Livvic Bold" charset="1" panose="00000000000000000000"/>
      <p:regular r:id="rId11"/>
    </p:embeddedFont>
    <p:embeddedFont>
      <p:font typeface="Livvic Italics" charset="1" panose="00000000000000000000"/>
      <p:regular r:id="rId12"/>
    </p:embeddedFont>
    <p:embeddedFont>
      <p:font typeface="Livvic Bold Italics" charset="1" panose="00000000000000000000"/>
      <p:regular r:id="rId13"/>
    </p:embeddedFont>
    <p:embeddedFont>
      <p:font typeface="Livvic Thin" charset="1" panose="00000000000000000000"/>
      <p:regular r:id="rId14"/>
    </p:embeddedFont>
    <p:embeddedFont>
      <p:font typeface="Livvic Thin Italics" charset="1" panose="00000000000000000000"/>
      <p:regular r:id="rId15"/>
    </p:embeddedFont>
    <p:embeddedFont>
      <p:font typeface="Livvic Medium" charset="1" panose="00000000000000000000"/>
      <p:regular r:id="rId16"/>
    </p:embeddedFont>
    <p:embeddedFont>
      <p:font typeface="Livvic Medium Italics" charset="1" panose="00000000000000000000"/>
      <p:regular r:id="rId17"/>
    </p:embeddedFont>
    <p:embeddedFont>
      <p:font typeface="Livvic Semi-Bold" charset="1" panose="00000000000000000000"/>
      <p:regular r:id="rId18"/>
    </p:embeddedFont>
    <p:embeddedFont>
      <p:font typeface="Livvic Semi-Bold Italics" charset="1" panose="00000000000000000000"/>
      <p:regular r:id="rId19"/>
    </p:embeddedFont>
    <p:embeddedFont>
      <p:font typeface="Livvic Heavy" charset="1" panose="00000000000000000000"/>
      <p:regular r:id="rId20"/>
    </p:embeddedFont>
    <p:embeddedFont>
      <p:font typeface="Livvic Heavy Italics" charset="1" panose="00000000000000000000"/>
      <p:regular r:id="rId21"/>
    </p:embeddedFont>
    <p:embeddedFont>
      <p:font typeface="Now" charset="1" panose="00000500000000000000"/>
      <p:regular r:id="rId22"/>
    </p:embeddedFont>
    <p:embeddedFont>
      <p:font typeface="Now Bold" charset="1" panose="00000800000000000000"/>
      <p:regular r:id="rId23"/>
    </p:embeddedFont>
    <p:embeddedFont>
      <p:font typeface="Now Thin" charset="1" panose="00000300000000000000"/>
      <p:regular r:id="rId24"/>
    </p:embeddedFont>
    <p:embeddedFont>
      <p:font typeface="Now Light" charset="1" panose="00000400000000000000"/>
      <p:regular r:id="rId25"/>
    </p:embeddedFont>
    <p:embeddedFont>
      <p:font typeface="Now Medium" charset="1" panose="00000600000000000000"/>
      <p:regular r:id="rId26"/>
    </p:embeddedFont>
    <p:embeddedFont>
      <p:font typeface="Now Heavy" charset="1" panose="00000A0000000000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slides/slide1.xml" Type="http://schemas.openxmlformats.org/officeDocument/2006/relationships/slide"/><Relationship Id="rId29" Target="slides/slide2.xml" Type="http://schemas.openxmlformats.org/officeDocument/2006/relationships/slide"/><Relationship Id="rId3" Target="viewProps.xml" Type="http://schemas.openxmlformats.org/officeDocument/2006/relationships/viewProps"/><Relationship Id="rId30" Target="slides/slide3.xml" Type="http://schemas.openxmlformats.org/officeDocument/2006/relationships/slide"/><Relationship Id="rId31" Target="slides/slide4.xml" Type="http://schemas.openxmlformats.org/officeDocument/2006/relationships/slide"/><Relationship Id="rId32" Target="slides/slide5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3.jpeg" Type="http://schemas.openxmlformats.org/officeDocument/2006/relationships/image"/><Relationship Id="rId4" Target="../media/image10.jpeg" Type="http://schemas.openxmlformats.org/officeDocument/2006/relationships/image"/><Relationship Id="rId5" Target="../media/image11.jpeg" Type="http://schemas.openxmlformats.org/officeDocument/2006/relationships/image"/><Relationship Id="rId6" Target="../media/image12.jpeg" Type="http://schemas.openxmlformats.org/officeDocument/2006/relationships/image"/><Relationship Id="rId7" Target="../media/image13.jpeg" Type="http://schemas.openxmlformats.org/officeDocument/2006/relationships/image"/><Relationship Id="rId8" Target="../media/image14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svg" Type="http://schemas.openxmlformats.org/officeDocument/2006/relationships/image"/><Relationship Id="rId11" Target="../media/image10.jpeg" Type="http://schemas.openxmlformats.org/officeDocument/2006/relationships/image"/><Relationship Id="rId12" Target="../media/image3.jpeg" Type="http://schemas.openxmlformats.org/officeDocument/2006/relationships/image"/><Relationship Id="rId13" Target="../media/image4.png" Type="http://schemas.openxmlformats.org/officeDocument/2006/relationships/image"/><Relationship Id="rId14" Target="../media/image5.svg" Type="http://schemas.openxmlformats.org/officeDocument/2006/relationships/image"/><Relationship Id="rId15" Target="../media/image9.jpeg" Type="http://schemas.openxmlformats.org/officeDocument/2006/relationships/image"/><Relationship Id="rId16" Target="../media/image11.jpeg" Type="http://schemas.openxmlformats.org/officeDocument/2006/relationships/image"/><Relationship Id="rId17" Target="../media/image24.jpeg" Type="http://schemas.openxmlformats.org/officeDocument/2006/relationships/image"/><Relationship Id="rId18" Target="../media/image14.jpeg" Type="http://schemas.openxmlformats.org/officeDocument/2006/relationships/image"/><Relationship Id="rId19" Target="../media/image12.jpeg" Type="http://schemas.openxmlformats.org/officeDocument/2006/relationships/image"/><Relationship Id="rId2" Target="../media/image15.jpeg" Type="http://schemas.openxmlformats.org/officeDocument/2006/relationships/image"/><Relationship Id="rId20" Target="../media/image25.jpeg" Type="http://schemas.openxmlformats.org/officeDocument/2006/relationships/image"/><Relationship Id="rId21" Target="../media/image13.jpeg" Type="http://schemas.openxmlformats.org/officeDocument/2006/relationships/image"/><Relationship Id="rId22" Target="../media/image26.jpeg" Type="http://schemas.openxmlformats.org/officeDocument/2006/relationships/image"/><Relationship Id="rId3" Target="../media/image16.png" Type="http://schemas.openxmlformats.org/officeDocument/2006/relationships/image"/><Relationship Id="rId4" Target="../media/image17.svg" Type="http://schemas.openxmlformats.org/officeDocument/2006/relationships/image"/><Relationship Id="rId5" Target="../media/image18.png" Type="http://schemas.openxmlformats.org/officeDocument/2006/relationships/image"/><Relationship Id="rId6" Target="../media/image19.sv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https://www.youtube.com/watch?v=ows27AmnwO4" TargetMode="External" Type="http://schemas.openxmlformats.org/officeDocument/2006/relationships/hyperlink"/><Relationship Id="rId5" Target="../media/image3.jpeg" Type="http://schemas.openxmlformats.org/officeDocument/2006/relationships/image"/><Relationship Id="rId6" Target="../media/image27.jpeg" Type="http://schemas.openxmlformats.org/officeDocument/2006/relationships/image"/><Relationship Id="rId7" Target="https://www.youtube.com/watch?v=ows27AmnwO4" TargetMode="External" Type="http://schemas.openxmlformats.org/officeDocument/2006/relationships/video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www.miltonteachers.com/wp-content/uploads/Hungry_Easter_Bunny_Milton_Education.pdf" TargetMode="External" Type="http://schemas.openxmlformats.org/officeDocument/2006/relationships/hyperlink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28.jpeg" Type="http://schemas.openxmlformats.org/officeDocument/2006/relationships/image"/><Relationship Id="rId6" Target="https://milt.miltonteachers.com/hungry-easter-bunny-craft" TargetMode="External" Type="http://schemas.openxmlformats.org/officeDocument/2006/relationships/hyperlink"/><Relationship Id="rId7" Target="https://milt.miltonteachers.com/hungry-easter-bunny-craft" TargetMode="External" Type="http://schemas.openxmlformats.org/officeDocument/2006/relationships/hyperlink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74020">
            <a:off x="5702720" y="6879299"/>
            <a:ext cx="7159344" cy="223784"/>
          </a:xfrm>
          <a:custGeom>
            <a:avLst/>
            <a:gdLst/>
            <a:ahLst/>
            <a:cxnLst/>
            <a:rect r="r" b="b" t="t" l="l"/>
            <a:pathLst>
              <a:path h="223784" w="7159344">
                <a:moveTo>
                  <a:pt x="0" y="0"/>
                </a:moveTo>
                <a:lnTo>
                  <a:pt x="7159344" y="0"/>
                </a:lnTo>
                <a:lnTo>
                  <a:pt x="7159344" y="223784"/>
                </a:lnTo>
                <a:lnTo>
                  <a:pt x="0" y="223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231" t="0" r="-8379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9012414"/>
            <a:ext cx="1274591" cy="1274586"/>
            <a:chOff x="0" y="0"/>
            <a:chExt cx="6350000" cy="634997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0" y="0"/>
            <a:ext cx="19303129" cy="2351595"/>
            <a:chOff x="0" y="0"/>
            <a:chExt cx="25737505" cy="31354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278442" cy="3135460"/>
            </a:xfrm>
            <a:custGeom>
              <a:avLst/>
              <a:gdLst/>
              <a:ahLst/>
              <a:cxnLst/>
              <a:rect r="r" b="b" t="t" l="l"/>
              <a:pathLst>
                <a:path h="3135460" w="8278442">
                  <a:moveTo>
                    <a:pt x="0" y="0"/>
                  </a:moveTo>
                  <a:lnTo>
                    <a:pt x="8278442" y="0"/>
                  </a:lnTo>
                  <a:lnTo>
                    <a:pt x="8278442" y="3135460"/>
                  </a:lnTo>
                  <a:lnTo>
                    <a:pt x="0" y="3135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8873083" y="0"/>
              <a:ext cx="8278442" cy="3135460"/>
            </a:xfrm>
            <a:custGeom>
              <a:avLst/>
              <a:gdLst/>
              <a:ahLst/>
              <a:cxnLst/>
              <a:rect r="r" b="b" t="t" l="l"/>
              <a:pathLst>
                <a:path h="3135460" w="8278442">
                  <a:moveTo>
                    <a:pt x="0" y="0"/>
                  </a:moveTo>
                  <a:lnTo>
                    <a:pt x="8278442" y="0"/>
                  </a:lnTo>
                  <a:lnTo>
                    <a:pt x="8278442" y="3135460"/>
                  </a:lnTo>
                  <a:lnTo>
                    <a:pt x="0" y="3135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7459063" y="0"/>
              <a:ext cx="8278442" cy="3135460"/>
            </a:xfrm>
            <a:custGeom>
              <a:avLst/>
              <a:gdLst/>
              <a:ahLst/>
              <a:cxnLst/>
              <a:rect r="r" b="b" t="t" l="l"/>
              <a:pathLst>
                <a:path h="3135460" w="8278442">
                  <a:moveTo>
                    <a:pt x="0" y="0"/>
                  </a:moveTo>
                  <a:lnTo>
                    <a:pt x="8278442" y="0"/>
                  </a:lnTo>
                  <a:lnTo>
                    <a:pt x="8278442" y="3135460"/>
                  </a:lnTo>
                  <a:lnTo>
                    <a:pt x="0" y="3135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12863644" y="3127569"/>
            <a:ext cx="3399084" cy="3674686"/>
          </a:xfrm>
          <a:custGeom>
            <a:avLst/>
            <a:gdLst/>
            <a:ahLst/>
            <a:cxnLst/>
            <a:rect r="r" b="b" t="t" l="l"/>
            <a:pathLst>
              <a:path h="3674686" w="3399084">
                <a:moveTo>
                  <a:pt x="0" y="0"/>
                </a:moveTo>
                <a:lnTo>
                  <a:pt x="3399084" y="0"/>
                </a:lnTo>
                <a:lnTo>
                  <a:pt x="3399084" y="3674686"/>
                </a:lnTo>
                <a:lnTo>
                  <a:pt x="0" y="367468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541795" y="3445577"/>
            <a:ext cx="11896623" cy="33566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5"/>
              </a:lnSpc>
            </a:pPr>
            <a:r>
              <a:rPr lang="en-US" sz="9596">
                <a:solidFill>
                  <a:srgbClr val="208BB2"/>
                </a:solidFill>
                <a:latin typeface="Livvic Bold"/>
              </a:rPr>
              <a:t>Easter &amp; Springtime</a:t>
            </a:r>
          </a:p>
        </p:txBody>
      </p:sp>
      <p:sp>
        <p:nvSpPr>
          <p:cNvPr name="Freeform 11" id="11"/>
          <p:cNvSpPr/>
          <p:nvPr/>
        </p:nvSpPr>
        <p:spPr>
          <a:xfrm flipH="true" flipV="false" rot="0">
            <a:off x="2734380" y="3127569"/>
            <a:ext cx="3399084" cy="3674686"/>
          </a:xfrm>
          <a:custGeom>
            <a:avLst/>
            <a:gdLst/>
            <a:ahLst/>
            <a:cxnLst/>
            <a:rect r="r" b="b" t="t" l="l"/>
            <a:pathLst>
              <a:path h="3674686" w="3399084">
                <a:moveTo>
                  <a:pt x="3399085" y="0"/>
                </a:moveTo>
                <a:lnTo>
                  <a:pt x="0" y="0"/>
                </a:lnTo>
                <a:lnTo>
                  <a:pt x="0" y="3674686"/>
                </a:lnTo>
                <a:lnTo>
                  <a:pt x="3399085" y="3674686"/>
                </a:lnTo>
                <a:lnTo>
                  <a:pt x="3399085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716250" y="6172200"/>
            <a:ext cx="2571750" cy="4114800"/>
          </a:xfrm>
          <a:custGeom>
            <a:avLst/>
            <a:gdLst/>
            <a:ahLst/>
            <a:cxnLst/>
            <a:rect r="r" b="b" t="t" l="l"/>
            <a:pathLst>
              <a:path h="4114800" w="2571750">
                <a:moveTo>
                  <a:pt x="0" y="0"/>
                </a:moveTo>
                <a:lnTo>
                  <a:pt x="2571750" y="0"/>
                </a:lnTo>
                <a:lnTo>
                  <a:pt x="25717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45E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121728" y="8427878"/>
            <a:ext cx="12271018" cy="1237549"/>
            <a:chOff x="0" y="0"/>
            <a:chExt cx="8770703" cy="88453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970" y="17780"/>
              <a:ext cx="8740224" cy="845168"/>
            </a:xfrm>
            <a:custGeom>
              <a:avLst/>
              <a:gdLst/>
              <a:ahLst/>
              <a:cxnLst/>
              <a:rect r="r" b="b" t="t" l="l"/>
              <a:pathLst>
                <a:path h="845168" w="8740224">
                  <a:moveTo>
                    <a:pt x="8723713" y="845168"/>
                  </a:moveTo>
                  <a:lnTo>
                    <a:pt x="15240" y="837548"/>
                  </a:lnTo>
                  <a:lnTo>
                    <a:pt x="0" y="11430"/>
                  </a:lnTo>
                  <a:lnTo>
                    <a:pt x="8740224" y="0"/>
                  </a:lnTo>
                  <a:close/>
                </a:path>
              </a:pathLst>
            </a:custGeom>
            <a:solidFill>
              <a:srgbClr val="9D432A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-2540"/>
              <a:ext cx="8775783" cy="889618"/>
            </a:xfrm>
            <a:custGeom>
              <a:avLst/>
              <a:gdLst/>
              <a:ahLst/>
              <a:cxnLst/>
              <a:rect r="r" b="b" t="t" l="l"/>
              <a:pathLst>
                <a:path h="889618" w="8775783">
                  <a:moveTo>
                    <a:pt x="0" y="15240"/>
                  </a:moveTo>
                  <a:cubicBezTo>
                    <a:pt x="41910" y="19050"/>
                    <a:pt x="225666" y="20320"/>
                    <a:pt x="459458" y="22860"/>
                  </a:cubicBezTo>
                  <a:cubicBezTo>
                    <a:pt x="693249" y="24130"/>
                    <a:pt x="934125" y="30480"/>
                    <a:pt x="1175001" y="27940"/>
                  </a:cubicBezTo>
                  <a:cubicBezTo>
                    <a:pt x="1288355" y="26670"/>
                    <a:pt x="1401708" y="22860"/>
                    <a:pt x="1515062" y="20320"/>
                  </a:cubicBezTo>
                  <a:cubicBezTo>
                    <a:pt x="1635500" y="17780"/>
                    <a:pt x="1755938" y="17780"/>
                    <a:pt x="1876376" y="19050"/>
                  </a:cubicBezTo>
                  <a:cubicBezTo>
                    <a:pt x="2081829" y="20320"/>
                    <a:pt x="2287282" y="20320"/>
                    <a:pt x="2485650" y="19050"/>
                  </a:cubicBezTo>
                  <a:cubicBezTo>
                    <a:pt x="2995741" y="16510"/>
                    <a:pt x="3505831" y="20320"/>
                    <a:pt x="4023006" y="17780"/>
                  </a:cubicBezTo>
                  <a:cubicBezTo>
                    <a:pt x="4873157" y="11430"/>
                    <a:pt x="5723308" y="6350"/>
                    <a:pt x="6580543" y="10160"/>
                  </a:cubicBezTo>
                  <a:cubicBezTo>
                    <a:pt x="7062295" y="12700"/>
                    <a:pt x="7551131" y="16510"/>
                    <a:pt x="8032884" y="11430"/>
                  </a:cubicBezTo>
                  <a:cubicBezTo>
                    <a:pt x="8259590" y="8890"/>
                    <a:pt x="8486297" y="1270"/>
                    <a:pt x="8712283" y="3810"/>
                  </a:cubicBezTo>
                  <a:cubicBezTo>
                    <a:pt x="8724983" y="3810"/>
                    <a:pt x="8750383" y="0"/>
                    <a:pt x="8759273" y="10160"/>
                  </a:cubicBezTo>
                  <a:cubicBezTo>
                    <a:pt x="8764353" y="15240"/>
                    <a:pt x="8763083" y="22860"/>
                    <a:pt x="8764353" y="29210"/>
                  </a:cubicBezTo>
                  <a:cubicBezTo>
                    <a:pt x="8765623" y="36830"/>
                    <a:pt x="8766894" y="45720"/>
                    <a:pt x="8769433" y="53340"/>
                  </a:cubicBezTo>
                  <a:cubicBezTo>
                    <a:pt x="8775783" y="80612"/>
                    <a:pt x="8774513" y="97935"/>
                    <a:pt x="8774513" y="115258"/>
                  </a:cubicBezTo>
                  <a:cubicBezTo>
                    <a:pt x="8774513" y="134436"/>
                    <a:pt x="8774513" y="153615"/>
                    <a:pt x="8774513" y="172794"/>
                  </a:cubicBezTo>
                  <a:cubicBezTo>
                    <a:pt x="8774513" y="214863"/>
                    <a:pt x="8773244" y="256314"/>
                    <a:pt x="8770703" y="298383"/>
                  </a:cubicBezTo>
                  <a:cubicBezTo>
                    <a:pt x="8768163" y="334265"/>
                    <a:pt x="8765623" y="369529"/>
                    <a:pt x="8765623" y="405412"/>
                  </a:cubicBezTo>
                  <a:cubicBezTo>
                    <a:pt x="8764353" y="483364"/>
                    <a:pt x="8763083" y="561934"/>
                    <a:pt x="8763083" y="640505"/>
                  </a:cubicBezTo>
                  <a:cubicBezTo>
                    <a:pt x="8761813" y="703609"/>
                    <a:pt x="8764353" y="767332"/>
                    <a:pt x="8760544" y="830435"/>
                  </a:cubicBezTo>
                  <a:cubicBezTo>
                    <a:pt x="8760544" y="837859"/>
                    <a:pt x="8759273" y="847708"/>
                    <a:pt x="8758003" y="862948"/>
                  </a:cubicBezTo>
                  <a:cubicBezTo>
                    <a:pt x="8756733" y="878188"/>
                    <a:pt x="8751653" y="889618"/>
                    <a:pt x="8735144" y="888348"/>
                  </a:cubicBezTo>
                  <a:cubicBezTo>
                    <a:pt x="8713553" y="885808"/>
                    <a:pt x="8606735" y="881998"/>
                    <a:pt x="8479213" y="883268"/>
                  </a:cubicBezTo>
                  <a:cubicBezTo>
                    <a:pt x="7997461" y="885808"/>
                    <a:pt x="7522793" y="883268"/>
                    <a:pt x="7041042" y="880728"/>
                  </a:cubicBezTo>
                  <a:cubicBezTo>
                    <a:pt x="6084622" y="875648"/>
                    <a:pt x="5128202" y="880728"/>
                    <a:pt x="4171783" y="876918"/>
                  </a:cubicBezTo>
                  <a:cubicBezTo>
                    <a:pt x="3668777" y="874378"/>
                    <a:pt x="3165771" y="875648"/>
                    <a:pt x="2662765" y="875648"/>
                  </a:cubicBezTo>
                  <a:cubicBezTo>
                    <a:pt x="2528158" y="875648"/>
                    <a:pt x="2400636" y="874378"/>
                    <a:pt x="2266028" y="874378"/>
                  </a:cubicBezTo>
                  <a:cubicBezTo>
                    <a:pt x="2032237" y="873108"/>
                    <a:pt x="1805530" y="876918"/>
                    <a:pt x="1571738" y="875648"/>
                  </a:cubicBezTo>
                  <a:cubicBezTo>
                    <a:pt x="1337947" y="874378"/>
                    <a:pt x="1097071" y="873108"/>
                    <a:pt x="863280" y="871838"/>
                  </a:cubicBezTo>
                  <a:cubicBezTo>
                    <a:pt x="622404" y="870568"/>
                    <a:pt x="232751" y="870568"/>
                    <a:pt x="41910" y="868028"/>
                  </a:cubicBezTo>
                  <a:cubicBezTo>
                    <a:pt x="17780" y="865488"/>
                    <a:pt x="19050" y="864218"/>
                    <a:pt x="19050" y="840953"/>
                  </a:cubicBezTo>
                  <a:cubicBezTo>
                    <a:pt x="19050" y="839097"/>
                    <a:pt x="19050" y="836622"/>
                    <a:pt x="19050" y="834766"/>
                  </a:cubicBezTo>
                  <a:cubicBezTo>
                    <a:pt x="19050" y="824868"/>
                    <a:pt x="19050" y="815587"/>
                    <a:pt x="19050" y="805689"/>
                  </a:cubicBezTo>
                  <a:cubicBezTo>
                    <a:pt x="19050" y="771044"/>
                    <a:pt x="19050" y="736398"/>
                    <a:pt x="19050" y="701753"/>
                  </a:cubicBezTo>
                  <a:cubicBezTo>
                    <a:pt x="19050" y="621326"/>
                    <a:pt x="19050" y="540900"/>
                    <a:pt x="19050" y="460473"/>
                  </a:cubicBezTo>
                  <a:cubicBezTo>
                    <a:pt x="19050" y="440057"/>
                    <a:pt x="19050" y="420260"/>
                    <a:pt x="17780" y="399844"/>
                  </a:cubicBezTo>
                  <a:cubicBezTo>
                    <a:pt x="12700" y="316324"/>
                    <a:pt x="12700" y="232804"/>
                    <a:pt x="8890" y="149903"/>
                  </a:cubicBezTo>
                  <a:cubicBezTo>
                    <a:pt x="8890" y="131962"/>
                    <a:pt x="7620" y="114020"/>
                    <a:pt x="7620" y="96079"/>
                  </a:cubicBezTo>
                  <a:cubicBezTo>
                    <a:pt x="3810" y="78138"/>
                    <a:pt x="0" y="48260"/>
                    <a:pt x="0" y="15240"/>
                  </a:cubicBezTo>
                  <a:close/>
                  <a:moveTo>
                    <a:pt x="8731333" y="855328"/>
                  </a:moveTo>
                  <a:cubicBezTo>
                    <a:pt x="8733873" y="830435"/>
                    <a:pt x="8732603" y="811257"/>
                    <a:pt x="8733873" y="791460"/>
                  </a:cubicBezTo>
                  <a:cubicBezTo>
                    <a:pt x="8735144" y="753721"/>
                    <a:pt x="8735144" y="715364"/>
                    <a:pt x="8736413" y="677625"/>
                  </a:cubicBezTo>
                  <a:cubicBezTo>
                    <a:pt x="8737683" y="595342"/>
                    <a:pt x="8738953" y="513679"/>
                    <a:pt x="8740223" y="431396"/>
                  </a:cubicBezTo>
                  <a:cubicBezTo>
                    <a:pt x="8742763" y="328697"/>
                    <a:pt x="8747844" y="226618"/>
                    <a:pt x="8749113" y="123919"/>
                  </a:cubicBezTo>
                  <a:cubicBezTo>
                    <a:pt x="8749113" y="107215"/>
                    <a:pt x="8750383" y="90511"/>
                    <a:pt x="8749113" y="73660"/>
                  </a:cubicBezTo>
                  <a:cubicBezTo>
                    <a:pt x="8749113" y="64770"/>
                    <a:pt x="8747844" y="55880"/>
                    <a:pt x="8745303" y="46990"/>
                  </a:cubicBezTo>
                  <a:cubicBezTo>
                    <a:pt x="8744033" y="43180"/>
                    <a:pt x="8744033" y="39370"/>
                    <a:pt x="8742763" y="35560"/>
                  </a:cubicBezTo>
                  <a:cubicBezTo>
                    <a:pt x="8741494" y="26670"/>
                    <a:pt x="8742763" y="29210"/>
                    <a:pt x="8735144" y="26670"/>
                  </a:cubicBezTo>
                  <a:cubicBezTo>
                    <a:pt x="8721173" y="21590"/>
                    <a:pt x="8642159" y="25400"/>
                    <a:pt x="8564228" y="25400"/>
                  </a:cubicBezTo>
                  <a:cubicBezTo>
                    <a:pt x="8096645" y="31750"/>
                    <a:pt x="7629062" y="35560"/>
                    <a:pt x="7154394" y="31750"/>
                  </a:cubicBezTo>
                  <a:cubicBezTo>
                    <a:pt x="6226314" y="25400"/>
                    <a:pt x="5284063" y="24130"/>
                    <a:pt x="4355982" y="35560"/>
                  </a:cubicBezTo>
                  <a:cubicBezTo>
                    <a:pt x="4100937" y="39370"/>
                    <a:pt x="3845892" y="40640"/>
                    <a:pt x="3590846" y="40640"/>
                  </a:cubicBezTo>
                  <a:cubicBezTo>
                    <a:pt x="3371224" y="40640"/>
                    <a:pt x="3144517" y="36830"/>
                    <a:pt x="2924895" y="38100"/>
                  </a:cubicBezTo>
                  <a:cubicBezTo>
                    <a:pt x="2570666" y="40640"/>
                    <a:pt x="2223520" y="39370"/>
                    <a:pt x="1869291" y="39370"/>
                  </a:cubicBezTo>
                  <a:cubicBezTo>
                    <a:pt x="1635500" y="39370"/>
                    <a:pt x="1408793" y="48260"/>
                    <a:pt x="1175001" y="49530"/>
                  </a:cubicBezTo>
                  <a:cubicBezTo>
                    <a:pt x="955379" y="50800"/>
                    <a:pt x="728672" y="44450"/>
                    <a:pt x="501965" y="41910"/>
                  </a:cubicBezTo>
                  <a:cubicBezTo>
                    <a:pt x="395697" y="40640"/>
                    <a:pt x="282343" y="39370"/>
                    <a:pt x="168990" y="38100"/>
                  </a:cubicBezTo>
                  <a:cubicBezTo>
                    <a:pt x="112313" y="36830"/>
                    <a:pt x="55636" y="36830"/>
                    <a:pt x="43180" y="35560"/>
                  </a:cubicBezTo>
                  <a:cubicBezTo>
                    <a:pt x="38100" y="35560"/>
                    <a:pt x="31750" y="34290"/>
                    <a:pt x="27940" y="35560"/>
                  </a:cubicBezTo>
                  <a:cubicBezTo>
                    <a:pt x="21590" y="38100"/>
                    <a:pt x="22860" y="35560"/>
                    <a:pt x="21590" y="44450"/>
                  </a:cubicBezTo>
                  <a:cubicBezTo>
                    <a:pt x="19050" y="59690"/>
                    <a:pt x="24130" y="75663"/>
                    <a:pt x="24130" y="83087"/>
                  </a:cubicBezTo>
                  <a:cubicBezTo>
                    <a:pt x="25400" y="92367"/>
                    <a:pt x="25400" y="101647"/>
                    <a:pt x="25400" y="110927"/>
                  </a:cubicBezTo>
                  <a:cubicBezTo>
                    <a:pt x="25400" y="149284"/>
                    <a:pt x="21590" y="187023"/>
                    <a:pt x="25400" y="225380"/>
                  </a:cubicBezTo>
                  <a:cubicBezTo>
                    <a:pt x="30480" y="271162"/>
                    <a:pt x="30480" y="316943"/>
                    <a:pt x="30480" y="362724"/>
                  </a:cubicBezTo>
                  <a:cubicBezTo>
                    <a:pt x="31750" y="436964"/>
                    <a:pt x="31750" y="511204"/>
                    <a:pt x="31750" y="585444"/>
                  </a:cubicBezTo>
                  <a:cubicBezTo>
                    <a:pt x="31750" y="658446"/>
                    <a:pt x="31750" y="731449"/>
                    <a:pt x="33020" y="804452"/>
                  </a:cubicBezTo>
                  <a:cubicBezTo>
                    <a:pt x="33020" y="811257"/>
                    <a:pt x="33020" y="818681"/>
                    <a:pt x="33020" y="825486"/>
                  </a:cubicBezTo>
                  <a:cubicBezTo>
                    <a:pt x="33020" y="831673"/>
                    <a:pt x="33020" y="838478"/>
                    <a:pt x="39370" y="847708"/>
                  </a:cubicBezTo>
                  <a:cubicBezTo>
                    <a:pt x="45720" y="851518"/>
                    <a:pt x="119398" y="851518"/>
                    <a:pt x="161905" y="852788"/>
                  </a:cubicBezTo>
                  <a:cubicBezTo>
                    <a:pt x="232751" y="854058"/>
                    <a:pt x="296512" y="854058"/>
                    <a:pt x="360274" y="854058"/>
                  </a:cubicBezTo>
                  <a:cubicBezTo>
                    <a:pt x="579896" y="851518"/>
                    <a:pt x="792434" y="852788"/>
                    <a:pt x="1012056" y="854058"/>
                  </a:cubicBezTo>
                  <a:cubicBezTo>
                    <a:pt x="1118325" y="854058"/>
                    <a:pt x="1231678" y="854058"/>
                    <a:pt x="1337947" y="855328"/>
                  </a:cubicBezTo>
                  <a:cubicBezTo>
                    <a:pt x="1451300" y="856598"/>
                    <a:pt x="1571738" y="861678"/>
                    <a:pt x="1685092" y="857868"/>
                  </a:cubicBezTo>
                  <a:cubicBezTo>
                    <a:pt x="1897629" y="851518"/>
                    <a:pt x="2124336" y="855328"/>
                    <a:pt x="2336874" y="855328"/>
                  </a:cubicBezTo>
                  <a:cubicBezTo>
                    <a:pt x="2478566" y="855328"/>
                    <a:pt x="2620258" y="859138"/>
                    <a:pt x="2761949" y="859138"/>
                  </a:cubicBezTo>
                  <a:cubicBezTo>
                    <a:pt x="2882387" y="859138"/>
                    <a:pt x="3009910" y="859138"/>
                    <a:pt x="3130348" y="857868"/>
                  </a:cubicBezTo>
                  <a:cubicBezTo>
                    <a:pt x="3704200" y="856598"/>
                    <a:pt x="4270967" y="855328"/>
                    <a:pt x="4837734" y="857868"/>
                  </a:cubicBezTo>
                  <a:cubicBezTo>
                    <a:pt x="5064441" y="859138"/>
                    <a:pt x="5291148" y="856598"/>
                    <a:pt x="5517855" y="856598"/>
                  </a:cubicBezTo>
                  <a:cubicBezTo>
                    <a:pt x="5737477" y="855328"/>
                    <a:pt x="5957099" y="851518"/>
                    <a:pt x="6176721" y="855328"/>
                  </a:cubicBezTo>
                  <a:cubicBezTo>
                    <a:pt x="6396343" y="859138"/>
                    <a:pt x="6623051" y="856598"/>
                    <a:pt x="6842673" y="860408"/>
                  </a:cubicBezTo>
                  <a:cubicBezTo>
                    <a:pt x="7069379" y="864218"/>
                    <a:pt x="7296086" y="859138"/>
                    <a:pt x="7522793" y="859138"/>
                  </a:cubicBezTo>
                  <a:cubicBezTo>
                    <a:pt x="7742416" y="859138"/>
                    <a:pt x="7969122" y="859138"/>
                    <a:pt x="8188744" y="860408"/>
                  </a:cubicBezTo>
                  <a:cubicBezTo>
                    <a:pt x="8408367" y="857868"/>
                    <a:pt x="8613820" y="855328"/>
                    <a:pt x="8731333" y="855328"/>
                  </a:cubicBezTo>
                  <a:close/>
                </a:path>
              </a:pathLst>
            </a:custGeom>
            <a:solidFill>
              <a:srgbClr val="9D432A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895253" y="1600790"/>
            <a:ext cx="12271018" cy="3680318"/>
            <a:chOff x="0" y="0"/>
            <a:chExt cx="8770703" cy="263050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3970" y="17780"/>
              <a:ext cx="8740224" cy="2591135"/>
            </a:xfrm>
            <a:custGeom>
              <a:avLst/>
              <a:gdLst/>
              <a:ahLst/>
              <a:cxnLst/>
              <a:rect r="r" b="b" t="t" l="l"/>
              <a:pathLst>
                <a:path h="2591135" w="8740224">
                  <a:moveTo>
                    <a:pt x="8723713" y="2591135"/>
                  </a:moveTo>
                  <a:lnTo>
                    <a:pt x="15240" y="2583515"/>
                  </a:lnTo>
                  <a:lnTo>
                    <a:pt x="0" y="11430"/>
                  </a:lnTo>
                  <a:lnTo>
                    <a:pt x="8740224" y="0"/>
                  </a:lnTo>
                  <a:close/>
                </a:path>
              </a:pathLst>
            </a:custGeom>
            <a:solidFill>
              <a:srgbClr val="EFE9CE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-2540"/>
              <a:ext cx="8775783" cy="2635585"/>
            </a:xfrm>
            <a:custGeom>
              <a:avLst/>
              <a:gdLst/>
              <a:ahLst/>
              <a:cxnLst/>
              <a:rect r="r" b="b" t="t" l="l"/>
              <a:pathLst>
                <a:path h="2635585" w="8775783">
                  <a:moveTo>
                    <a:pt x="0" y="15240"/>
                  </a:moveTo>
                  <a:cubicBezTo>
                    <a:pt x="41910" y="19050"/>
                    <a:pt x="225666" y="20320"/>
                    <a:pt x="459458" y="22860"/>
                  </a:cubicBezTo>
                  <a:cubicBezTo>
                    <a:pt x="693249" y="24130"/>
                    <a:pt x="934125" y="30480"/>
                    <a:pt x="1175001" y="27940"/>
                  </a:cubicBezTo>
                  <a:cubicBezTo>
                    <a:pt x="1288355" y="26670"/>
                    <a:pt x="1401708" y="22860"/>
                    <a:pt x="1515062" y="20320"/>
                  </a:cubicBezTo>
                  <a:cubicBezTo>
                    <a:pt x="1635500" y="17780"/>
                    <a:pt x="1755938" y="17780"/>
                    <a:pt x="1876376" y="19050"/>
                  </a:cubicBezTo>
                  <a:cubicBezTo>
                    <a:pt x="2081829" y="20320"/>
                    <a:pt x="2287282" y="20320"/>
                    <a:pt x="2485650" y="19050"/>
                  </a:cubicBezTo>
                  <a:cubicBezTo>
                    <a:pt x="2995741" y="16510"/>
                    <a:pt x="3505831" y="20320"/>
                    <a:pt x="4023006" y="17780"/>
                  </a:cubicBezTo>
                  <a:cubicBezTo>
                    <a:pt x="4873157" y="11430"/>
                    <a:pt x="5723308" y="6350"/>
                    <a:pt x="6580543" y="10160"/>
                  </a:cubicBezTo>
                  <a:cubicBezTo>
                    <a:pt x="7062295" y="12700"/>
                    <a:pt x="7551131" y="16510"/>
                    <a:pt x="8032884" y="11430"/>
                  </a:cubicBezTo>
                  <a:cubicBezTo>
                    <a:pt x="8259590" y="8890"/>
                    <a:pt x="8486297" y="1270"/>
                    <a:pt x="8712283" y="3810"/>
                  </a:cubicBezTo>
                  <a:cubicBezTo>
                    <a:pt x="8724983" y="3810"/>
                    <a:pt x="8750383" y="0"/>
                    <a:pt x="8759273" y="10160"/>
                  </a:cubicBezTo>
                  <a:cubicBezTo>
                    <a:pt x="8764353" y="15240"/>
                    <a:pt x="8763083" y="22860"/>
                    <a:pt x="8764353" y="29210"/>
                  </a:cubicBezTo>
                  <a:cubicBezTo>
                    <a:pt x="8765623" y="36830"/>
                    <a:pt x="8766894" y="45720"/>
                    <a:pt x="8769433" y="53340"/>
                  </a:cubicBezTo>
                  <a:cubicBezTo>
                    <a:pt x="8775783" y="95722"/>
                    <a:pt x="8774513" y="152311"/>
                    <a:pt x="8774513" y="208901"/>
                  </a:cubicBezTo>
                  <a:cubicBezTo>
                    <a:pt x="8774513" y="271553"/>
                    <a:pt x="8774513" y="334205"/>
                    <a:pt x="8774513" y="396858"/>
                  </a:cubicBezTo>
                  <a:cubicBezTo>
                    <a:pt x="8774513" y="534289"/>
                    <a:pt x="8773244" y="669699"/>
                    <a:pt x="8770703" y="807130"/>
                  </a:cubicBezTo>
                  <a:cubicBezTo>
                    <a:pt x="8768163" y="924351"/>
                    <a:pt x="8765623" y="1039551"/>
                    <a:pt x="8765623" y="1156771"/>
                  </a:cubicBezTo>
                  <a:cubicBezTo>
                    <a:pt x="8764353" y="1411423"/>
                    <a:pt x="8763083" y="1668096"/>
                    <a:pt x="8763083" y="1924769"/>
                  </a:cubicBezTo>
                  <a:cubicBezTo>
                    <a:pt x="8761813" y="2130916"/>
                    <a:pt x="8764353" y="2339084"/>
                    <a:pt x="8760544" y="2545231"/>
                  </a:cubicBezTo>
                  <a:cubicBezTo>
                    <a:pt x="8760544" y="2569484"/>
                    <a:pt x="8759273" y="2593675"/>
                    <a:pt x="8758003" y="2608915"/>
                  </a:cubicBezTo>
                  <a:cubicBezTo>
                    <a:pt x="8756733" y="2624155"/>
                    <a:pt x="8751653" y="2635585"/>
                    <a:pt x="8735144" y="2634315"/>
                  </a:cubicBezTo>
                  <a:cubicBezTo>
                    <a:pt x="8713553" y="2631775"/>
                    <a:pt x="8606735" y="2627965"/>
                    <a:pt x="8479213" y="2629235"/>
                  </a:cubicBezTo>
                  <a:cubicBezTo>
                    <a:pt x="7997461" y="2631775"/>
                    <a:pt x="7522793" y="2629235"/>
                    <a:pt x="7041042" y="2626695"/>
                  </a:cubicBezTo>
                  <a:cubicBezTo>
                    <a:pt x="6084622" y="2621615"/>
                    <a:pt x="5128202" y="2626695"/>
                    <a:pt x="4171783" y="2622885"/>
                  </a:cubicBezTo>
                  <a:cubicBezTo>
                    <a:pt x="3668777" y="2620345"/>
                    <a:pt x="3165771" y="2621615"/>
                    <a:pt x="2662765" y="2621615"/>
                  </a:cubicBezTo>
                  <a:cubicBezTo>
                    <a:pt x="2528158" y="2621615"/>
                    <a:pt x="2400636" y="2620345"/>
                    <a:pt x="2266028" y="2620345"/>
                  </a:cubicBezTo>
                  <a:cubicBezTo>
                    <a:pt x="2032237" y="2619075"/>
                    <a:pt x="1805530" y="2622885"/>
                    <a:pt x="1571738" y="2621615"/>
                  </a:cubicBezTo>
                  <a:cubicBezTo>
                    <a:pt x="1337947" y="2620345"/>
                    <a:pt x="1097071" y="2619075"/>
                    <a:pt x="863280" y="2617805"/>
                  </a:cubicBezTo>
                  <a:cubicBezTo>
                    <a:pt x="622404" y="2616535"/>
                    <a:pt x="232751" y="2616535"/>
                    <a:pt x="41910" y="2613995"/>
                  </a:cubicBezTo>
                  <a:cubicBezTo>
                    <a:pt x="17780" y="2611455"/>
                    <a:pt x="19050" y="2610185"/>
                    <a:pt x="19050" y="2579589"/>
                  </a:cubicBezTo>
                  <a:cubicBezTo>
                    <a:pt x="19050" y="2573526"/>
                    <a:pt x="19050" y="2565441"/>
                    <a:pt x="19050" y="2559378"/>
                  </a:cubicBezTo>
                  <a:cubicBezTo>
                    <a:pt x="19050" y="2527042"/>
                    <a:pt x="19050" y="2496726"/>
                    <a:pt x="19050" y="2464389"/>
                  </a:cubicBezTo>
                  <a:cubicBezTo>
                    <a:pt x="19050" y="2351210"/>
                    <a:pt x="19050" y="2238032"/>
                    <a:pt x="19050" y="2124853"/>
                  </a:cubicBezTo>
                  <a:cubicBezTo>
                    <a:pt x="19050" y="1862117"/>
                    <a:pt x="19050" y="1599381"/>
                    <a:pt x="19050" y="1336645"/>
                  </a:cubicBezTo>
                  <a:cubicBezTo>
                    <a:pt x="19050" y="1269950"/>
                    <a:pt x="19050" y="1205277"/>
                    <a:pt x="17780" y="1138582"/>
                  </a:cubicBezTo>
                  <a:cubicBezTo>
                    <a:pt x="12700" y="865741"/>
                    <a:pt x="12700" y="592899"/>
                    <a:pt x="8890" y="322079"/>
                  </a:cubicBezTo>
                  <a:cubicBezTo>
                    <a:pt x="8890" y="263469"/>
                    <a:pt x="7620" y="204858"/>
                    <a:pt x="7620" y="146248"/>
                  </a:cubicBezTo>
                  <a:cubicBezTo>
                    <a:pt x="3810" y="87638"/>
                    <a:pt x="0" y="48260"/>
                    <a:pt x="0" y="15240"/>
                  </a:cubicBezTo>
                  <a:close/>
                  <a:moveTo>
                    <a:pt x="8731333" y="2601295"/>
                  </a:moveTo>
                  <a:cubicBezTo>
                    <a:pt x="8733873" y="2545231"/>
                    <a:pt x="8732603" y="2482579"/>
                    <a:pt x="8733873" y="2417905"/>
                  </a:cubicBezTo>
                  <a:cubicBezTo>
                    <a:pt x="8735144" y="2294621"/>
                    <a:pt x="8735144" y="2169316"/>
                    <a:pt x="8736413" y="2046032"/>
                  </a:cubicBezTo>
                  <a:cubicBezTo>
                    <a:pt x="8737683" y="1777233"/>
                    <a:pt x="8738953" y="1510455"/>
                    <a:pt x="8740223" y="1241656"/>
                  </a:cubicBezTo>
                  <a:cubicBezTo>
                    <a:pt x="8742763" y="906162"/>
                    <a:pt x="8747844" y="572689"/>
                    <a:pt x="8749113" y="237195"/>
                  </a:cubicBezTo>
                  <a:cubicBezTo>
                    <a:pt x="8749113" y="182627"/>
                    <a:pt x="8750383" y="128059"/>
                    <a:pt x="8749113" y="73660"/>
                  </a:cubicBezTo>
                  <a:cubicBezTo>
                    <a:pt x="8749113" y="64770"/>
                    <a:pt x="8747844" y="55880"/>
                    <a:pt x="8745303" y="46990"/>
                  </a:cubicBezTo>
                  <a:cubicBezTo>
                    <a:pt x="8744033" y="43180"/>
                    <a:pt x="8744033" y="39370"/>
                    <a:pt x="8742763" y="35560"/>
                  </a:cubicBezTo>
                  <a:cubicBezTo>
                    <a:pt x="8741494" y="26670"/>
                    <a:pt x="8742763" y="29210"/>
                    <a:pt x="8735144" y="26670"/>
                  </a:cubicBezTo>
                  <a:cubicBezTo>
                    <a:pt x="8721173" y="21590"/>
                    <a:pt x="8642159" y="25400"/>
                    <a:pt x="8564228" y="25400"/>
                  </a:cubicBezTo>
                  <a:cubicBezTo>
                    <a:pt x="8096645" y="31750"/>
                    <a:pt x="7629062" y="35560"/>
                    <a:pt x="7154394" y="31750"/>
                  </a:cubicBezTo>
                  <a:cubicBezTo>
                    <a:pt x="6226314" y="25400"/>
                    <a:pt x="5284063" y="24130"/>
                    <a:pt x="4355982" y="35560"/>
                  </a:cubicBezTo>
                  <a:cubicBezTo>
                    <a:pt x="4100937" y="39370"/>
                    <a:pt x="3845892" y="40640"/>
                    <a:pt x="3590846" y="40640"/>
                  </a:cubicBezTo>
                  <a:cubicBezTo>
                    <a:pt x="3371224" y="40640"/>
                    <a:pt x="3144517" y="36830"/>
                    <a:pt x="2924895" y="38100"/>
                  </a:cubicBezTo>
                  <a:cubicBezTo>
                    <a:pt x="2570666" y="40640"/>
                    <a:pt x="2223520" y="39370"/>
                    <a:pt x="1869291" y="39370"/>
                  </a:cubicBezTo>
                  <a:cubicBezTo>
                    <a:pt x="1635500" y="39370"/>
                    <a:pt x="1408793" y="48260"/>
                    <a:pt x="1175001" y="49530"/>
                  </a:cubicBezTo>
                  <a:cubicBezTo>
                    <a:pt x="955379" y="50800"/>
                    <a:pt x="728672" y="44450"/>
                    <a:pt x="501965" y="41910"/>
                  </a:cubicBezTo>
                  <a:cubicBezTo>
                    <a:pt x="395697" y="40640"/>
                    <a:pt x="282343" y="39370"/>
                    <a:pt x="168990" y="38100"/>
                  </a:cubicBezTo>
                  <a:cubicBezTo>
                    <a:pt x="112313" y="36830"/>
                    <a:pt x="55636" y="36830"/>
                    <a:pt x="43180" y="35560"/>
                  </a:cubicBezTo>
                  <a:cubicBezTo>
                    <a:pt x="38100" y="35560"/>
                    <a:pt x="31750" y="34290"/>
                    <a:pt x="27940" y="35560"/>
                  </a:cubicBezTo>
                  <a:cubicBezTo>
                    <a:pt x="21590" y="38100"/>
                    <a:pt x="22860" y="35560"/>
                    <a:pt x="21590" y="44450"/>
                  </a:cubicBezTo>
                  <a:cubicBezTo>
                    <a:pt x="19050" y="59690"/>
                    <a:pt x="24130" y="79553"/>
                    <a:pt x="24130" y="103806"/>
                  </a:cubicBezTo>
                  <a:cubicBezTo>
                    <a:pt x="25400" y="134122"/>
                    <a:pt x="25400" y="164437"/>
                    <a:pt x="25400" y="194753"/>
                  </a:cubicBezTo>
                  <a:cubicBezTo>
                    <a:pt x="25400" y="320058"/>
                    <a:pt x="21590" y="443342"/>
                    <a:pt x="25400" y="568647"/>
                  </a:cubicBezTo>
                  <a:cubicBezTo>
                    <a:pt x="30480" y="718204"/>
                    <a:pt x="30480" y="867762"/>
                    <a:pt x="30480" y="1017319"/>
                  </a:cubicBezTo>
                  <a:cubicBezTo>
                    <a:pt x="31750" y="1259845"/>
                    <a:pt x="31750" y="1502371"/>
                    <a:pt x="31750" y="1744896"/>
                  </a:cubicBezTo>
                  <a:cubicBezTo>
                    <a:pt x="31750" y="1983380"/>
                    <a:pt x="31750" y="2221863"/>
                    <a:pt x="33020" y="2460347"/>
                  </a:cubicBezTo>
                  <a:cubicBezTo>
                    <a:pt x="33020" y="2482579"/>
                    <a:pt x="33020" y="2506831"/>
                    <a:pt x="33020" y="2529063"/>
                  </a:cubicBezTo>
                  <a:cubicBezTo>
                    <a:pt x="33020" y="2549273"/>
                    <a:pt x="33020" y="2571505"/>
                    <a:pt x="39370" y="2593675"/>
                  </a:cubicBezTo>
                  <a:cubicBezTo>
                    <a:pt x="45720" y="2597485"/>
                    <a:pt x="119398" y="2597485"/>
                    <a:pt x="161905" y="2598755"/>
                  </a:cubicBezTo>
                  <a:cubicBezTo>
                    <a:pt x="232751" y="2600025"/>
                    <a:pt x="296512" y="2600025"/>
                    <a:pt x="360274" y="2600025"/>
                  </a:cubicBezTo>
                  <a:cubicBezTo>
                    <a:pt x="579896" y="2597485"/>
                    <a:pt x="792434" y="2598755"/>
                    <a:pt x="1012056" y="2600025"/>
                  </a:cubicBezTo>
                  <a:cubicBezTo>
                    <a:pt x="1118325" y="2600025"/>
                    <a:pt x="1231678" y="2600025"/>
                    <a:pt x="1337947" y="2601295"/>
                  </a:cubicBezTo>
                  <a:cubicBezTo>
                    <a:pt x="1451300" y="2602565"/>
                    <a:pt x="1571738" y="2607645"/>
                    <a:pt x="1685092" y="2603835"/>
                  </a:cubicBezTo>
                  <a:cubicBezTo>
                    <a:pt x="1897629" y="2597485"/>
                    <a:pt x="2124336" y="2601295"/>
                    <a:pt x="2336874" y="2601295"/>
                  </a:cubicBezTo>
                  <a:cubicBezTo>
                    <a:pt x="2478566" y="2601295"/>
                    <a:pt x="2620258" y="2605105"/>
                    <a:pt x="2761949" y="2605105"/>
                  </a:cubicBezTo>
                  <a:cubicBezTo>
                    <a:pt x="2882387" y="2605105"/>
                    <a:pt x="3009910" y="2605105"/>
                    <a:pt x="3130348" y="2603835"/>
                  </a:cubicBezTo>
                  <a:cubicBezTo>
                    <a:pt x="3704200" y="2602565"/>
                    <a:pt x="4270967" y="2601295"/>
                    <a:pt x="4837734" y="2603835"/>
                  </a:cubicBezTo>
                  <a:cubicBezTo>
                    <a:pt x="5064441" y="2605105"/>
                    <a:pt x="5291148" y="2602565"/>
                    <a:pt x="5517855" y="2602565"/>
                  </a:cubicBezTo>
                  <a:cubicBezTo>
                    <a:pt x="5737477" y="2601295"/>
                    <a:pt x="5957099" y="2597485"/>
                    <a:pt x="6176721" y="2601295"/>
                  </a:cubicBezTo>
                  <a:cubicBezTo>
                    <a:pt x="6396343" y="2605105"/>
                    <a:pt x="6623051" y="2602565"/>
                    <a:pt x="6842673" y="2606375"/>
                  </a:cubicBezTo>
                  <a:cubicBezTo>
                    <a:pt x="7069379" y="2610185"/>
                    <a:pt x="7296086" y="2605105"/>
                    <a:pt x="7522793" y="2605105"/>
                  </a:cubicBezTo>
                  <a:cubicBezTo>
                    <a:pt x="7742416" y="2605105"/>
                    <a:pt x="7969122" y="2605105"/>
                    <a:pt x="8188744" y="2606375"/>
                  </a:cubicBezTo>
                  <a:cubicBezTo>
                    <a:pt x="8408367" y="2603835"/>
                    <a:pt x="8613820" y="2601295"/>
                    <a:pt x="8731333" y="2601295"/>
                  </a:cubicBezTo>
                  <a:close/>
                </a:path>
              </a:pathLst>
            </a:custGeom>
            <a:solidFill>
              <a:srgbClr val="9D432A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895253" y="1592663"/>
            <a:ext cx="12271018" cy="1237549"/>
            <a:chOff x="0" y="0"/>
            <a:chExt cx="8770703" cy="88453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3970" y="17780"/>
              <a:ext cx="8740224" cy="845168"/>
            </a:xfrm>
            <a:custGeom>
              <a:avLst/>
              <a:gdLst/>
              <a:ahLst/>
              <a:cxnLst/>
              <a:rect r="r" b="b" t="t" l="l"/>
              <a:pathLst>
                <a:path h="845168" w="8740224">
                  <a:moveTo>
                    <a:pt x="8723713" y="845168"/>
                  </a:moveTo>
                  <a:lnTo>
                    <a:pt x="15240" y="837548"/>
                  </a:lnTo>
                  <a:lnTo>
                    <a:pt x="0" y="11430"/>
                  </a:lnTo>
                  <a:lnTo>
                    <a:pt x="8740224" y="0"/>
                  </a:lnTo>
                  <a:close/>
                </a:path>
              </a:pathLst>
            </a:custGeom>
            <a:solidFill>
              <a:srgbClr val="9D432A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-2540"/>
              <a:ext cx="8775783" cy="889618"/>
            </a:xfrm>
            <a:custGeom>
              <a:avLst/>
              <a:gdLst/>
              <a:ahLst/>
              <a:cxnLst/>
              <a:rect r="r" b="b" t="t" l="l"/>
              <a:pathLst>
                <a:path h="889618" w="8775783">
                  <a:moveTo>
                    <a:pt x="0" y="15240"/>
                  </a:moveTo>
                  <a:cubicBezTo>
                    <a:pt x="41910" y="19050"/>
                    <a:pt x="225666" y="20320"/>
                    <a:pt x="459458" y="22860"/>
                  </a:cubicBezTo>
                  <a:cubicBezTo>
                    <a:pt x="693249" y="24130"/>
                    <a:pt x="934125" y="30480"/>
                    <a:pt x="1175001" y="27940"/>
                  </a:cubicBezTo>
                  <a:cubicBezTo>
                    <a:pt x="1288355" y="26670"/>
                    <a:pt x="1401708" y="22860"/>
                    <a:pt x="1515062" y="20320"/>
                  </a:cubicBezTo>
                  <a:cubicBezTo>
                    <a:pt x="1635500" y="17780"/>
                    <a:pt x="1755938" y="17780"/>
                    <a:pt x="1876376" y="19050"/>
                  </a:cubicBezTo>
                  <a:cubicBezTo>
                    <a:pt x="2081829" y="20320"/>
                    <a:pt x="2287282" y="20320"/>
                    <a:pt x="2485650" y="19050"/>
                  </a:cubicBezTo>
                  <a:cubicBezTo>
                    <a:pt x="2995741" y="16510"/>
                    <a:pt x="3505831" y="20320"/>
                    <a:pt x="4023006" y="17780"/>
                  </a:cubicBezTo>
                  <a:cubicBezTo>
                    <a:pt x="4873157" y="11430"/>
                    <a:pt x="5723308" y="6350"/>
                    <a:pt x="6580543" y="10160"/>
                  </a:cubicBezTo>
                  <a:cubicBezTo>
                    <a:pt x="7062295" y="12700"/>
                    <a:pt x="7551131" y="16510"/>
                    <a:pt x="8032884" y="11430"/>
                  </a:cubicBezTo>
                  <a:cubicBezTo>
                    <a:pt x="8259590" y="8890"/>
                    <a:pt x="8486297" y="1270"/>
                    <a:pt x="8712283" y="3810"/>
                  </a:cubicBezTo>
                  <a:cubicBezTo>
                    <a:pt x="8724983" y="3810"/>
                    <a:pt x="8750383" y="0"/>
                    <a:pt x="8759273" y="10160"/>
                  </a:cubicBezTo>
                  <a:cubicBezTo>
                    <a:pt x="8764353" y="15240"/>
                    <a:pt x="8763083" y="22860"/>
                    <a:pt x="8764353" y="29210"/>
                  </a:cubicBezTo>
                  <a:cubicBezTo>
                    <a:pt x="8765623" y="36830"/>
                    <a:pt x="8766894" y="45720"/>
                    <a:pt x="8769433" y="53340"/>
                  </a:cubicBezTo>
                  <a:cubicBezTo>
                    <a:pt x="8775783" y="80612"/>
                    <a:pt x="8774513" y="97935"/>
                    <a:pt x="8774513" y="115258"/>
                  </a:cubicBezTo>
                  <a:cubicBezTo>
                    <a:pt x="8774513" y="134436"/>
                    <a:pt x="8774513" y="153615"/>
                    <a:pt x="8774513" y="172794"/>
                  </a:cubicBezTo>
                  <a:cubicBezTo>
                    <a:pt x="8774513" y="214863"/>
                    <a:pt x="8773244" y="256314"/>
                    <a:pt x="8770703" y="298383"/>
                  </a:cubicBezTo>
                  <a:cubicBezTo>
                    <a:pt x="8768163" y="334265"/>
                    <a:pt x="8765623" y="369529"/>
                    <a:pt x="8765623" y="405412"/>
                  </a:cubicBezTo>
                  <a:cubicBezTo>
                    <a:pt x="8764353" y="483364"/>
                    <a:pt x="8763083" y="561934"/>
                    <a:pt x="8763083" y="640505"/>
                  </a:cubicBezTo>
                  <a:cubicBezTo>
                    <a:pt x="8761813" y="703609"/>
                    <a:pt x="8764353" y="767332"/>
                    <a:pt x="8760544" y="830435"/>
                  </a:cubicBezTo>
                  <a:cubicBezTo>
                    <a:pt x="8760544" y="837859"/>
                    <a:pt x="8759273" y="847708"/>
                    <a:pt x="8758003" y="862948"/>
                  </a:cubicBezTo>
                  <a:cubicBezTo>
                    <a:pt x="8756733" y="878188"/>
                    <a:pt x="8751653" y="889618"/>
                    <a:pt x="8735144" y="888348"/>
                  </a:cubicBezTo>
                  <a:cubicBezTo>
                    <a:pt x="8713553" y="885808"/>
                    <a:pt x="8606735" y="881998"/>
                    <a:pt x="8479213" y="883268"/>
                  </a:cubicBezTo>
                  <a:cubicBezTo>
                    <a:pt x="7997461" y="885808"/>
                    <a:pt x="7522793" y="883268"/>
                    <a:pt x="7041042" y="880728"/>
                  </a:cubicBezTo>
                  <a:cubicBezTo>
                    <a:pt x="6084622" y="875648"/>
                    <a:pt x="5128202" y="880728"/>
                    <a:pt x="4171783" y="876918"/>
                  </a:cubicBezTo>
                  <a:cubicBezTo>
                    <a:pt x="3668777" y="874378"/>
                    <a:pt x="3165771" y="875648"/>
                    <a:pt x="2662765" y="875648"/>
                  </a:cubicBezTo>
                  <a:cubicBezTo>
                    <a:pt x="2528158" y="875648"/>
                    <a:pt x="2400636" y="874378"/>
                    <a:pt x="2266028" y="874378"/>
                  </a:cubicBezTo>
                  <a:cubicBezTo>
                    <a:pt x="2032237" y="873108"/>
                    <a:pt x="1805530" y="876918"/>
                    <a:pt x="1571738" y="875648"/>
                  </a:cubicBezTo>
                  <a:cubicBezTo>
                    <a:pt x="1337947" y="874378"/>
                    <a:pt x="1097071" y="873108"/>
                    <a:pt x="863280" y="871838"/>
                  </a:cubicBezTo>
                  <a:cubicBezTo>
                    <a:pt x="622404" y="870568"/>
                    <a:pt x="232751" y="870568"/>
                    <a:pt x="41910" y="868028"/>
                  </a:cubicBezTo>
                  <a:cubicBezTo>
                    <a:pt x="17780" y="865488"/>
                    <a:pt x="19050" y="864218"/>
                    <a:pt x="19050" y="840953"/>
                  </a:cubicBezTo>
                  <a:cubicBezTo>
                    <a:pt x="19050" y="839097"/>
                    <a:pt x="19050" y="836622"/>
                    <a:pt x="19050" y="834766"/>
                  </a:cubicBezTo>
                  <a:cubicBezTo>
                    <a:pt x="19050" y="824868"/>
                    <a:pt x="19050" y="815587"/>
                    <a:pt x="19050" y="805689"/>
                  </a:cubicBezTo>
                  <a:cubicBezTo>
                    <a:pt x="19050" y="771044"/>
                    <a:pt x="19050" y="736398"/>
                    <a:pt x="19050" y="701753"/>
                  </a:cubicBezTo>
                  <a:cubicBezTo>
                    <a:pt x="19050" y="621326"/>
                    <a:pt x="19050" y="540900"/>
                    <a:pt x="19050" y="460473"/>
                  </a:cubicBezTo>
                  <a:cubicBezTo>
                    <a:pt x="19050" y="440057"/>
                    <a:pt x="19050" y="420260"/>
                    <a:pt x="17780" y="399844"/>
                  </a:cubicBezTo>
                  <a:cubicBezTo>
                    <a:pt x="12700" y="316324"/>
                    <a:pt x="12700" y="232804"/>
                    <a:pt x="8890" y="149903"/>
                  </a:cubicBezTo>
                  <a:cubicBezTo>
                    <a:pt x="8890" y="131962"/>
                    <a:pt x="7620" y="114020"/>
                    <a:pt x="7620" y="96079"/>
                  </a:cubicBezTo>
                  <a:cubicBezTo>
                    <a:pt x="3810" y="78138"/>
                    <a:pt x="0" y="48260"/>
                    <a:pt x="0" y="15240"/>
                  </a:cubicBezTo>
                  <a:close/>
                  <a:moveTo>
                    <a:pt x="8731333" y="855328"/>
                  </a:moveTo>
                  <a:cubicBezTo>
                    <a:pt x="8733873" y="830435"/>
                    <a:pt x="8732603" y="811257"/>
                    <a:pt x="8733873" y="791460"/>
                  </a:cubicBezTo>
                  <a:cubicBezTo>
                    <a:pt x="8735144" y="753721"/>
                    <a:pt x="8735144" y="715364"/>
                    <a:pt x="8736413" y="677625"/>
                  </a:cubicBezTo>
                  <a:cubicBezTo>
                    <a:pt x="8737683" y="595342"/>
                    <a:pt x="8738953" y="513679"/>
                    <a:pt x="8740223" y="431396"/>
                  </a:cubicBezTo>
                  <a:cubicBezTo>
                    <a:pt x="8742763" y="328697"/>
                    <a:pt x="8747844" y="226618"/>
                    <a:pt x="8749113" y="123919"/>
                  </a:cubicBezTo>
                  <a:cubicBezTo>
                    <a:pt x="8749113" y="107215"/>
                    <a:pt x="8750383" y="90511"/>
                    <a:pt x="8749113" y="73660"/>
                  </a:cubicBezTo>
                  <a:cubicBezTo>
                    <a:pt x="8749113" y="64770"/>
                    <a:pt x="8747844" y="55880"/>
                    <a:pt x="8745303" y="46990"/>
                  </a:cubicBezTo>
                  <a:cubicBezTo>
                    <a:pt x="8744033" y="43180"/>
                    <a:pt x="8744033" y="39370"/>
                    <a:pt x="8742763" y="35560"/>
                  </a:cubicBezTo>
                  <a:cubicBezTo>
                    <a:pt x="8741494" y="26670"/>
                    <a:pt x="8742763" y="29210"/>
                    <a:pt x="8735144" y="26670"/>
                  </a:cubicBezTo>
                  <a:cubicBezTo>
                    <a:pt x="8721173" y="21590"/>
                    <a:pt x="8642159" y="25400"/>
                    <a:pt x="8564228" y="25400"/>
                  </a:cubicBezTo>
                  <a:cubicBezTo>
                    <a:pt x="8096645" y="31750"/>
                    <a:pt x="7629062" y="35560"/>
                    <a:pt x="7154394" y="31750"/>
                  </a:cubicBezTo>
                  <a:cubicBezTo>
                    <a:pt x="6226314" y="25400"/>
                    <a:pt x="5284063" y="24130"/>
                    <a:pt x="4355982" y="35560"/>
                  </a:cubicBezTo>
                  <a:cubicBezTo>
                    <a:pt x="4100937" y="39370"/>
                    <a:pt x="3845892" y="40640"/>
                    <a:pt x="3590846" y="40640"/>
                  </a:cubicBezTo>
                  <a:cubicBezTo>
                    <a:pt x="3371224" y="40640"/>
                    <a:pt x="3144517" y="36830"/>
                    <a:pt x="2924895" y="38100"/>
                  </a:cubicBezTo>
                  <a:cubicBezTo>
                    <a:pt x="2570666" y="40640"/>
                    <a:pt x="2223520" y="39370"/>
                    <a:pt x="1869291" y="39370"/>
                  </a:cubicBezTo>
                  <a:cubicBezTo>
                    <a:pt x="1635500" y="39370"/>
                    <a:pt x="1408793" y="48260"/>
                    <a:pt x="1175001" y="49530"/>
                  </a:cubicBezTo>
                  <a:cubicBezTo>
                    <a:pt x="955379" y="50800"/>
                    <a:pt x="728672" y="44450"/>
                    <a:pt x="501965" y="41910"/>
                  </a:cubicBezTo>
                  <a:cubicBezTo>
                    <a:pt x="395697" y="40640"/>
                    <a:pt x="282343" y="39370"/>
                    <a:pt x="168990" y="38100"/>
                  </a:cubicBezTo>
                  <a:cubicBezTo>
                    <a:pt x="112313" y="36830"/>
                    <a:pt x="55636" y="36830"/>
                    <a:pt x="43180" y="35560"/>
                  </a:cubicBezTo>
                  <a:cubicBezTo>
                    <a:pt x="38100" y="35560"/>
                    <a:pt x="31750" y="34290"/>
                    <a:pt x="27940" y="35560"/>
                  </a:cubicBezTo>
                  <a:cubicBezTo>
                    <a:pt x="21590" y="38100"/>
                    <a:pt x="22860" y="35560"/>
                    <a:pt x="21590" y="44450"/>
                  </a:cubicBezTo>
                  <a:cubicBezTo>
                    <a:pt x="19050" y="59690"/>
                    <a:pt x="24130" y="75663"/>
                    <a:pt x="24130" y="83087"/>
                  </a:cubicBezTo>
                  <a:cubicBezTo>
                    <a:pt x="25400" y="92367"/>
                    <a:pt x="25400" y="101647"/>
                    <a:pt x="25400" y="110927"/>
                  </a:cubicBezTo>
                  <a:cubicBezTo>
                    <a:pt x="25400" y="149284"/>
                    <a:pt x="21590" y="187023"/>
                    <a:pt x="25400" y="225380"/>
                  </a:cubicBezTo>
                  <a:cubicBezTo>
                    <a:pt x="30480" y="271162"/>
                    <a:pt x="30480" y="316943"/>
                    <a:pt x="30480" y="362724"/>
                  </a:cubicBezTo>
                  <a:cubicBezTo>
                    <a:pt x="31750" y="436964"/>
                    <a:pt x="31750" y="511204"/>
                    <a:pt x="31750" y="585444"/>
                  </a:cubicBezTo>
                  <a:cubicBezTo>
                    <a:pt x="31750" y="658446"/>
                    <a:pt x="31750" y="731449"/>
                    <a:pt x="33020" y="804452"/>
                  </a:cubicBezTo>
                  <a:cubicBezTo>
                    <a:pt x="33020" y="811257"/>
                    <a:pt x="33020" y="818681"/>
                    <a:pt x="33020" y="825486"/>
                  </a:cubicBezTo>
                  <a:cubicBezTo>
                    <a:pt x="33020" y="831673"/>
                    <a:pt x="33020" y="838478"/>
                    <a:pt x="39370" y="847708"/>
                  </a:cubicBezTo>
                  <a:cubicBezTo>
                    <a:pt x="45720" y="851518"/>
                    <a:pt x="119398" y="851518"/>
                    <a:pt x="161905" y="852788"/>
                  </a:cubicBezTo>
                  <a:cubicBezTo>
                    <a:pt x="232751" y="854058"/>
                    <a:pt x="296512" y="854058"/>
                    <a:pt x="360274" y="854058"/>
                  </a:cubicBezTo>
                  <a:cubicBezTo>
                    <a:pt x="579896" y="851518"/>
                    <a:pt x="792434" y="852788"/>
                    <a:pt x="1012056" y="854058"/>
                  </a:cubicBezTo>
                  <a:cubicBezTo>
                    <a:pt x="1118325" y="854058"/>
                    <a:pt x="1231678" y="854058"/>
                    <a:pt x="1337947" y="855328"/>
                  </a:cubicBezTo>
                  <a:cubicBezTo>
                    <a:pt x="1451300" y="856598"/>
                    <a:pt x="1571738" y="861678"/>
                    <a:pt x="1685092" y="857868"/>
                  </a:cubicBezTo>
                  <a:cubicBezTo>
                    <a:pt x="1897629" y="851518"/>
                    <a:pt x="2124336" y="855328"/>
                    <a:pt x="2336874" y="855328"/>
                  </a:cubicBezTo>
                  <a:cubicBezTo>
                    <a:pt x="2478566" y="855328"/>
                    <a:pt x="2620258" y="859138"/>
                    <a:pt x="2761949" y="859138"/>
                  </a:cubicBezTo>
                  <a:cubicBezTo>
                    <a:pt x="2882387" y="859138"/>
                    <a:pt x="3009910" y="859138"/>
                    <a:pt x="3130348" y="857868"/>
                  </a:cubicBezTo>
                  <a:cubicBezTo>
                    <a:pt x="3704200" y="856598"/>
                    <a:pt x="4270967" y="855328"/>
                    <a:pt x="4837734" y="857868"/>
                  </a:cubicBezTo>
                  <a:cubicBezTo>
                    <a:pt x="5064441" y="859138"/>
                    <a:pt x="5291148" y="856598"/>
                    <a:pt x="5517855" y="856598"/>
                  </a:cubicBezTo>
                  <a:cubicBezTo>
                    <a:pt x="5737477" y="855328"/>
                    <a:pt x="5957099" y="851518"/>
                    <a:pt x="6176721" y="855328"/>
                  </a:cubicBezTo>
                  <a:cubicBezTo>
                    <a:pt x="6396343" y="859138"/>
                    <a:pt x="6623051" y="856598"/>
                    <a:pt x="6842673" y="860408"/>
                  </a:cubicBezTo>
                  <a:cubicBezTo>
                    <a:pt x="7069379" y="864218"/>
                    <a:pt x="7296086" y="859138"/>
                    <a:pt x="7522793" y="859138"/>
                  </a:cubicBezTo>
                  <a:cubicBezTo>
                    <a:pt x="7742416" y="859138"/>
                    <a:pt x="7969122" y="859138"/>
                    <a:pt x="8188744" y="860408"/>
                  </a:cubicBezTo>
                  <a:cubicBezTo>
                    <a:pt x="8408367" y="857868"/>
                    <a:pt x="8613820" y="855328"/>
                    <a:pt x="8731333" y="855328"/>
                  </a:cubicBezTo>
                  <a:close/>
                </a:path>
              </a:pathLst>
            </a:custGeom>
            <a:solidFill>
              <a:srgbClr val="9D432A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4121728" y="4981265"/>
            <a:ext cx="12271018" cy="3680318"/>
            <a:chOff x="0" y="0"/>
            <a:chExt cx="8770703" cy="263050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13970" y="17780"/>
              <a:ext cx="8740224" cy="2591135"/>
            </a:xfrm>
            <a:custGeom>
              <a:avLst/>
              <a:gdLst/>
              <a:ahLst/>
              <a:cxnLst/>
              <a:rect r="r" b="b" t="t" l="l"/>
              <a:pathLst>
                <a:path h="2591135" w="8740224">
                  <a:moveTo>
                    <a:pt x="8723713" y="2591135"/>
                  </a:moveTo>
                  <a:lnTo>
                    <a:pt x="15240" y="2583515"/>
                  </a:lnTo>
                  <a:lnTo>
                    <a:pt x="0" y="11430"/>
                  </a:lnTo>
                  <a:lnTo>
                    <a:pt x="8740224" y="0"/>
                  </a:lnTo>
                  <a:close/>
                </a:path>
              </a:pathLst>
            </a:custGeom>
            <a:solidFill>
              <a:srgbClr val="EFE9CE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-2540"/>
              <a:ext cx="8775783" cy="2635585"/>
            </a:xfrm>
            <a:custGeom>
              <a:avLst/>
              <a:gdLst/>
              <a:ahLst/>
              <a:cxnLst/>
              <a:rect r="r" b="b" t="t" l="l"/>
              <a:pathLst>
                <a:path h="2635585" w="8775783">
                  <a:moveTo>
                    <a:pt x="0" y="15240"/>
                  </a:moveTo>
                  <a:cubicBezTo>
                    <a:pt x="41910" y="19050"/>
                    <a:pt x="225666" y="20320"/>
                    <a:pt x="459458" y="22860"/>
                  </a:cubicBezTo>
                  <a:cubicBezTo>
                    <a:pt x="693249" y="24130"/>
                    <a:pt x="934125" y="30480"/>
                    <a:pt x="1175001" y="27940"/>
                  </a:cubicBezTo>
                  <a:cubicBezTo>
                    <a:pt x="1288355" y="26670"/>
                    <a:pt x="1401708" y="22860"/>
                    <a:pt x="1515062" y="20320"/>
                  </a:cubicBezTo>
                  <a:cubicBezTo>
                    <a:pt x="1635500" y="17780"/>
                    <a:pt x="1755938" y="17780"/>
                    <a:pt x="1876376" y="19050"/>
                  </a:cubicBezTo>
                  <a:cubicBezTo>
                    <a:pt x="2081829" y="20320"/>
                    <a:pt x="2287282" y="20320"/>
                    <a:pt x="2485650" y="19050"/>
                  </a:cubicBezTo>
                  <a:cubicBezTo>
                    <a:pt x="2995741" y="16510"/>
                    <a:pt x="3505831" y="20320"/>
                    <a:pt x="4023006" y="17780"/>
                  </a:cubicBezTo>
                  <a:cubicBezTo>
                    <a:pt x="4873157" y="11430"/>
                    <a:pt x="5723308" y="6350"/>
                    <a:pt x="6580543" y="10160"/>
                  </a:cubicBezTo>
                  <a:cubicBezTo>
                    <a:pt x="7062295" y="12700"/>
                    <a:pt x="7551131" y="16510"/>
                    <a:pt x="8032884" y="11430"/>
                  </a:cubicBezTo>
                  <a:cubicBezTo>
                    <a:pt x="8259590" y="8890"/>
                    <a:pt x="8486297" y="1270"/>
                    <a:pt x="8712283" y="3810"/>
                  </a:cubicBezTo>
                  <a:cubicBezTo>
                    <a:pt x="8724983" y="3810"/>
                    <a:pt x="8750383" y="0"/>
                    <a:pt x="8759273" y="10160"/>
                  </a:cubicBezTo>
                  <a:cubicBezTo>
                    <a:pt x="8764353" y="15240"/>
                    <a:pt x="8763083" y="22860"/>
                    <a:pt x="8764353" y="29210"/>
                  </a:cubicBezTo>
                  <a:cubicBezTo>
                    <a:pt x="8765623" y="36830"/>
                    <a:pt x="8766894" y="45720"/>
                    <a:pt x="8769433" y="53340"/>
                  </a:cubicBezTo>
                  <a:cubicBezTo>
                    <a:pt x="8775783" y="95722"/>
                    <a:pt x="8774513" y="152311"/>
                    <a:pt x="8774513" y="208901"/>
                  </a:cubicBezTo>
                  <a:cubicBezTo>
                    <a:pt x="8774513" y="271553"/>
                    <a:pt x="8774513" y="334205"/>
                    <a:pt x="8774513" y="396858"/>
                  </a:cubicBezTo>
                  <a:cubicBezTo>
                    <a:pt x="8774513" y="534289"/>
                    <a:pt x="8773244" y="669699"/>
                    <a:pt x="8770703" y="807130"/>
                  </a:cubicBezTo>
                  <a:cubicBezTo>
                    <a:pt x="8768163" y="924351"/>
                    <a:pt x="8765623" y="1039551"/>
                    <a:pt x="8765623" y="1156771"/>
                  </a:cubicBezTo>
                  <a:cubicBezTo>
                    <a:pt x="8764353" y="1411423"/>
                    <a:pt x="8763083" y="1668096"/>
                    <a:pt x="8763083" y="1924769"/>
                  </a:cubicBezTo>
                  <a:cubicBezTo>
                    <a:pt x="8761813" y="2130916"/>
                    <a:pt x="8764353" y="2339084"/>
                    <a:pt x="8760544" y="2545231"/>
                  </a:cubicBezTo>
                  <a:cubicBezTo>
                    <a:pt x="8760544" y="2569484"/>
                    <a:pt x="8759273" y="2593675"/>
                    <a:pt x="8758003" y="2608915"/>
                  </a:cubicBezTo>
                  <a:cubicBezTo>
                    <a:pt x="8756733" y="2624155"/>
                    <a:pt x="8751653" y="2635585"/>
                    <a:pt x="8735144" y="2634315"/>
                  </a:cubicBezTo>
                  <a:cubicBezTo>
                    <a:pt x="8713553" y="2631775"/>
                    <a:pt x="8606735" y="2627965"/>
                    <a:pt x="8479213" y="2629235"/>
                  </a:cubicBezTo>
                  <a:cubicBezTo>
                    <a:pt x="7997461" y="2631775"/>
                    <a:pt x="7522793" y="2629235"/>
                    <a:pt x="7041042" y="2626695"/>
                  </a:cubicBezTo>
                  <a:cubicBezTo>
                    <a:pt x="6084622" y="2621615"/>
                    <a:pt x="5128202" y="2626695"/>
                    <a:pt x="4171783" y="2622885"/>
                  </a:cubicBezTo>
                  <a:cubicBezTo>
                    <a:pt x="3668777" y="2620345"/>
                    <a:pt x="3165771" y="2621615"/>
                    <a:pt x="2662765" y="2621615"/>
                  </a:cubicBezTo>
                  <a:cubicBezTo>
                    <a:pt x="2528158" y="2621615"/>
                    <a:pt x="2400636" y="2620345"/>
                    <a:pt x="2266028" y="2620345"/>
                  </a:cubicBezTo>
                  <a:cubicBezTo>
                    <a:pt x="2032237" y="2619075"/>
                    <a:pt x="1805530" y="2622885"/>
                    <a:pt x="1571738" y="2621615"/>
                  </a:cubicBezTo>
                  <a:cubicBezTo>
                    <a:pt x="1337947" y="2620345"/>
                    <a:pt x="1097071" y="2619075"/>
                    <a:pt x="863280" y="2617805"/>
                  </a:cubicBezTo>
                  <a:cubicBezTo>
                    <a:pt x="622404" y="2616535"/>
                    <a:pt x="232751" y="2616535"/>
                    <a:pt x="41910" y="2613995"/>
                  </a:cubicBezTo>
                  <a:cubicBezTo>
                    <a:pt x="17780" y="2611455"/>
                    <a:pt x="19050" y="2610185"/>
                    <a:pt x="19050" y="2579589"/>
                  </a:cubicBezTo>
                  <a:cubicBezTo>
                    <a:pt x="19050" y="2573526"/>
                    <a:pt x="19050" y="2565441"/>
                    <a:pt x="19050" y="2559378"/>
                  </a:cubicBezTo>
                  <a:cubicBezTo>
                    <a:pt x="19050" y="2527042"/>
                    <a:pt x="19050" y="2496726"/>
                    <a:pt x="19050" y="2464389"/>
                  </a:cubicBezTo>
                  <a:cubicBezTo>
                    <a:pt x="19050" y="2351210"/>
                    <a:pt x="19050" y="2238032"/>
                    <a:pt x="19050" y="2124853"/>
                  </a:cubicBezTo>
                  <a:cubicBezTo>
                    <a:pt x="19050" y="1862117"/>
                    <a:pt x="19050" y="1599381"/>
                    <a:pt x="19050" y="1336645"/>
                  </a:cubicBezTo>
                  <a:cubicBezTo>
                    <a:pt x="19050" y="1269950"/>
                    <a:pt x="19050" y="1205277"/>
                    <a:pt x="17780" y="1138582"/>
                  </a:cubicBezTo>
                  <a:cubicBezTo>
                    <a:pt x="12700" y="865741"/>
                    <a:pt x="12700" y="592899"/>
                    <a:pt x="8890" y="322079"/>
                  </a:cubicBezTo>
                  <a:cubicBezTo>
                    <a:pt x="8890" y="263469"/>
                    <a:pt x="7620" y="204858"/>
                    <a:pt x="7620" y="146248"/>
                  </a:cubicBezTo>
                  <a:cubicBezTo>
                    <a:pt x="3810" y="87638"/>
                    <a:pt x="0" y="48260"/>
                    <a:pt x="0" y="15240"/>
                  </a:cubicBezTo>
                  <a:close/>
                  <a:moveTo>
                    <a:pt x="8731333" y="2601295"/>
                  </a:moveTo>
                  <a:cubicBezTo>
                    <a:pt x="8733873" y="2545231"/>
                    <a:pt x="8732603" y="2482579"/>
                    <a:pt x="8733873" y="2417905"/>
                  </a:cubicBezTo>
                  <a:cubicBezTo>
                    <a:pt x="8735144" y="2294621"/>
                    <a:pt x="8735144" y="2169316"/>
                    <a:pt x="8736413" y="2046032"/>
                  </a:cubicBezTo>
                  <a:cubicBezTo>
                    <a:pt x="8737683" y="1777233"/>
                    <a:pt x="8738953" y="1510455"/>
                    <a:pt x="8740223" y="1241656"/>
                  </a:cubicBezTo>
                  <a:cubicBezTo>
                    <a:pt x="8742763" y="906162"/>
                    <a:pt x="8747844" y="572689"/>
                    <a:pt x="8749113" y="237195"/>
                  </a:cubicBezTo>
                  <a:cubicBezTo>
                    <a:pt x="8749113" y="182627"/>
                    <a:pt x="8750383" y="128059"/>
                    <a:pt x="8749113" y="73660"/>
                  </a:cubicBezTo>
                  <a:cubicBezTo>
                    <a:pt x="8749113" y="64770"/>
                    <a:pt x="8747844" y="55880"/>
                    <a:pt x="8745303" y="46990"/>
                  </a:cubicBezTo>
                  <a:cubicBezTo>
                    <a:pt x="8744033" y="43180"/>
                    <a:pt x="8744033" y="39370"/>
                    <a:pt x="8742763" y="35560"/>
                  </a:cubicBezTo>
                  <a:cubicBezTo>
                    <a:pt x="8741494" y="26670"/>
                    <a:pt x="8742763" y="29210"/>
                    <a:pt x="8735144" y="26670"/>
                  </a:cubicBezTo>
                  <a:cubicBezTo>
                    <a:pt x="8721173" y="21590"/>
                    <a:pt x="8642159" y="25400"/>
                    <a:pt x="8564228" y="25400"/>
                  </a:cubicBezTo>
                  <a:cubicBezTo>
                    <a:pt x="8096645" y="31750"/>
                    <a:pt x="7629062" y="35560"/>
                    <a:pt x="7154394" y="31750"/>
                  </a:cubicBezTo>
                  <a:cubicBezTo>
                    <a:pt x="6226314" y="25400"/>
                    <a:pt x="5284063" y="24130"/>
                    <a:pt x="4355982" y="35560"/>
                  </a:cubicBezTo>
                  <a:cubicBezTo>
                    <a:pt x="4100937" y="39370"/>
                    <a:pt x="3845892" y="40640"/>
                    <a:pt x="3590846" y="40640"/>
                  </a:cubicBezTo>
                  <a:cubicBezTo>
                    <a:pt x="3371224" y="40640"/>
                    <a:pt x="3144517" y="36830"/>
                    <a:pt x="2924895" y="38100"/>
                  </a:cubicBezTo>
                  <a:cubicBezTo>
                    <a:pt x="2570666" y="40640"/>
                    <a:pt x="2223520" y="39370"/>
                    <a:pt x="1869291" y="39370"/>
                  </a:cubicBezTo>
                  <a:cubicBezTo>
                    <a:pt x="1635500" y="39370"/>
                    <a:pt x="1408793" y="48260"/>
                    <a:pt x="1175001" y="49530"/>
                  </a:cubicBezTo>
                  <a:cubicBezTo>
                    <a:pt x="955379" y="50800"/>
                    <a:pt x="728672" y="44450"/>
                    <a:pt x="501965" y="41910"/>
                  </a:cubicBezTo>
                  <a:cubicBezTo>
                    <a:pt x="395697" y="40640"/>
                    <a:pt x="282343" y="39370"/>
                    <a:pt x="168990" y="38100"/>
                  </a:cubicBezTo>
                  <a:cubicBezTo>
                    <a:pt x="112313" y="36830"/>
                    <a:pt x="55636" y="36830"/>
                    <a:pt x="43180" y="35560"/>
                  </a:cubicBezTo>
                  <a:cubicBezTo>
                    <a:pt x="38100" y="35560"/>
                    <a:pt x="31750" y="34290"/>
                    <a:pt x="27940" y="35560"/>
                  </a:cubicBezTo>
                  <a:cubicBezTo>
                    <a:pt x="21590" y="38100"/>
                    <a:pt x="22860" y="35560"/>
                    <a:pt x="21590" y="44450"/>
                  </a:cubicBezTo>
                  <a:cubicBezTo>
                    <a:pt x="19050" y="59690"/>
                    <a:pt x="24130" y="79553"/>
                    <a:pt x="24130" y="103806"/>
                  </a:cubicBezTo>
                  <a:cubicBezTo>
                    <a:pt x="25400" y="134122"/>
                    <a:pt x="25400" y="164437"/>
                    <a:pt x="25400" y="194753"/>
                  </a:cubicBezTo>
                  <a:cubicBezTo>
                    <a:pt x="25400" y="320058"/>
                    <a:pt x="21590" y="443342"/>
                    <a:pt x="25400" y="568647"/>
                  </a:cubicBezTo>
                  <a:cubicBezTo>
                    <a:pt x="30480" y="718204"/>
                    <a:pt x="30480" y="867762"/>
                    <a:pt x="30480" y="1017319"/>
                  </a:cubicBezTo>
                  <a:cubicBezTo>
                    <a:pt x="31750" y="1259845"/>
                    <a:pt x="31750" y="1502371"/>
                    <a:pt x="31750" y="1744896"/>
                  </a:cubicBezTo>
                  <a:cubicBezTo>
                    <a:pt x="31750" y="1983380"/>
                    <a:pt x="31750" y="2221863"/>
                    <a:pt x="33020" y="2460347"/>
                  </a:cubicBezTo>
                  <a:cubicBezTo>
                    <a:pt x="33020" y="2482579"/>
                    <a:pt x="33020" y="2506831"/>
                    <a:pt x="33020" y="2529063"/>
                  </a:cubicBezTo>
                  <a:cubicBezTo>
                    <a:pt x="33020" y="2549273"/>
                    <a:pt x="33020" y="2571505"/>
                    <a:pt x="39370" y="2593675"/>
                  </a:cubicBezTo>
                  <a:cubicBezTo>
                    <a:pt x="45720" y="2597485"/>
                    <a:pt x="119398" y="2597485"/>
                    <a:pt x="161905" y="2598755"/>
                  </a:cubicBezTo>
                  <a:cubicBezTo>
                    <a:pt x="232751" y="2600025"/>
                    <a:pt x="296512" y="2600025"/>
                    <a:pt x="360274" y="2600025"/>
                  </a:cubicBezTo>
                  <a:cubicBezTo>
                    <a:pt x="579896" y="2597485"/>
                    <a:pt x="792434" y="2598755"/>
                    <a:pt x="1012056" y="2600025"/>
                  </a:cubicBezTo>
                  <a:cubicBezTo>
                    <a:pt x="1118325" y="2600025"/>
                    <a:pt x="1231678" y="2600025"/>
                    <a:pt x="1337947" y="2601295"/>
                  </a:cubicBezTo>
                  <a:cubicBezTo>
                    <a:pt x="1451300" y="2602565"/>
                    <a:pt x="1571738" y="2607645"/>
                    <a:pt x="1685092" y="2603835"/>
                  </a:cubicBezTo>
                  <a:cubicBezTo>
                    <a:pt x="1897629" y="2597485"/>
                    <a:pt x="2124336" y="2601295"/>
                    <a:pt x="2336874" y="2601295"/>
                  </a:cubicBezTo>
                  <a:cubicBezTo>
                    <a:pt x="2478566" y="2601295"/>
                    <a:pt x="2620258" y="2605105"/>
                    <a:pt x="2761949" y="2605105"/>
                  </a:cubicBezTo>
                  <a:cubicBezTo>
                    <a:pt x="2882387" y="2605105"/>
                    <a:pt x="3009910" y="2605105"/>
                    <a:pt x="3130348" y="2603835"/>
                  </a:cubicBezTo>
                  <a:cubicBezTo>
                    <a:pt x="3704200" y="2602565"/>
                    <a:pt x="4270967" y="2601295"/>
                    <a:pt x="4837734" y="2603835"/>
                  </a:cubicBezTo>
                  <a:cubicBezTo>
                    <a:pt x="5064441" y="2605105"/>
                    <a:pt x="5291148" y="2602565"/>
                    <a:pt x="5517855" y="2602565"/>
                  </a:cubicBezTo>
                  <a:cubicBezTo>
                    <a:pt x="5737477" y="2601295"/>
                    <a:pt x="5957099" y="2597485"/>
                    <a:pt x="6176721" y="2601295"/>
                  </a:cubicBezTo>
                  <a:cubicBezTo>
                    <a:pt x="6396343" y="2605105"/>
                    <a:pt x="6623051" y="2602565"/>
                    <a:pt x="6842673" y="2606375"/>
                  </a:cubicBezTo>
                  <a:cubicBezTo>
                    <a:pt x="7069379" y="2610185"/>
                    <a:pt x="7296086" y="2605105"/>
                    <a:pt x="7522793" y="2605105"/>
                  </a:cubicBezTo>
                  <a:cubicBezTo>
                    <a:pt x="7742416" y="2605105"/>
                    <a:pt x="7969122" y="2605105"/>
                    <a:pt x="8188744" y="2606375"/>
                  </a:cubicBezTo>
                  <a:cubicBezTo>
                    <a:pt x="8408367" y="2603835"/>
                    <a:pt x="8613820" y="2601295"/>
                    <a:pt x="8731333" y="2601295"/>
                  </a:cubicBezTo>
                  <a:close/>
                </a:path>
              </a:pathLst>
            </a:custGeom>
            <a:solidFill>
              <a:srgbClr val="9D432A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4121728" y="4981265"/>
            <a:ext cx="12271018" cy="1237549"/>
            <a:chOff x="0" y="0"/>
            <a:chExt cx="8770703" cy="88453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13970" y="17780"/>
              <a:ext cx="8740224" cy="845168"/>
            </a:xfrm>
            <a:custGeom>
              <a:avLst/>
              <a:gdLst/>
              <a:ahLst/>
              <a:cxnLst/>
              <a:rect r="r" b="b" t="t" l="l"/>
              <a:pathLst>
                <a:path h="845168" w="8740224">
                  <a:moveTo>
                    <a:pt x="8723713" y="845168"/>
                  </a:moveTo>
                  <a:lnTo>
                    <a:pt x="15240" y="837548"/>
                  </a:lnTo>
                  <a:lnTo>
                    <a:pt x="0" y="11430"/>
                  </a:lnTo>
                  <a:lnTo>
                    <a:pt x="8740224" y="0"/>
                  </a:lnTo>
                  <a:close/>
                </a:path>
              </a:pathLst>
            </a:custGeom>
            <a:solidFill>
              <a:srgbClr val="9D432A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-2540"/>
              <a:ext cx="8775783" cy="889618"/>
            </a:xfrm>
            <a:custGeom>
              <a:avLst/>
              <a:gdLst/>
              <a:ahLst/>
              <a:cxnLst/>
              <a:rect r="r" b="b" t="t" l="l"/>
              <a:pathLst>
                <a:path h="889618" w="8775783">
                  <a:moveTo>
                    <a:pt x="0" y="15240"/>
                  </a:moveTo>
                  <a:cubicBezTo>
                    <a:pt x="41910" y="19050"/>
                    <a:pt x="225666" y="20320"/>
                    <a:pt x="459458" y="22860"/>
                  </a:cubicBezTo>
                  <a:cubicBezTo>
                    <a:pt x="693249" y="24130"/>
                    <a:pt x="934125" y="30480"/>
                    <a:pt x="1175001" y="27940"/>
                  </a:cubicBezTo>
                  <a:cubicBezTo>
                    <a:pt x="1288355" y="26670"/>
                    <a:pt x="1401708" y="22860"/>
                    <a:pt x="1515062" y="20320"/>
                  </a:cubicBezTo>
                  <a:cubicBezTo>
                    <a:pt x="1635500" y="17780"/>
                    <a:pt x="1755938" y="17780"/>
                    <a:pt x="1876376" y="19050"/>
                  </a:cubicBezTo>
                  <a:cubicBezTo>
                    <a:pt x="2081829" y="20320"/>
                    <a:pt x="2287282" y="20320"/>
                    <a:pt x="2485650" y="19050"/>
                  </a:cubicBezTo>
                  <a:cubicBezTo>
                    <a:pt x="2995741" y="16510"/>
                    <a:pt x="3505831" y="20320"/>
                    <a:pt x="4023006" y="17780"/>
                  </a:cubicBezTo>
                  <a:cubicBezTo>
                    <a:pt x="4873157" y="11430"/>
                    <a:pt x="5723308" y="6350"/>
                    <a:pt x="6580543" y="10160"/>
                  </a:cubicBezTo>
                  <a:cubicBezTo>
                    <a:pt x="7062295" y="12700"/>
                    <a:pt x="7551131" y="16510"/>
                    <a:pt x="8032884" y="11430"/>
                  </a:cubicBezTo>
                  <a:cubicBezTo>
                    <a:pt x="8259590" y="8890"/>
                    <a:pt x="8486297" y="1270"/>
                    <a:pt x="8712283" y="3810"/>
                  </a:cubicBezTo>
                  <a:cubicBezTo>
                    <a:pt x="8724983" y="3810"/>
                    <a:pt x="8750383" y="0"/>
                    <a:pt x="8759273" y="10160"/>
                  </a:cubicBezTo>
                  <a:cubicBezTo>
                    <a:pt x="8764353" y="15240"/>
                    <a:pt x="8763083" y="22860"/>
                    <a:pt x="8764353" y="29210"/>
                  </a:cubicBezTo>
                  <a:cubicBezTo>
                    <a:pt x="8765623" y="36830"/>
                    <a:pt x="8766894" y="45720"/>
                    <a:pt x="8769433" y="53340"/>
                  </a:cubicBezTo>
                  <a:cubicBezTo>
                    <a:pt x="8775783" y="80612"/>
                    <a:pt x="8774513" y="97935"/>
                    <a:pt x="8774513" y="115258"/>
                  </a:cubicBezTo>
                  <a:cubicBezTo>
                    <a:pt x="8774513" y="134436"/>
                    <a:pt x="8774513" y="153615"/>
                    <a:pt x="8774513" y="172794"/>
                  </a:cubicBezTo>
                  <a:cubicBezTo>
                    <a:pt x="8774513" y="214863"/>
                    <a:pt x="8773244" y="256314"/>
                    <a:pt x="8770703" y="298383"/>
                  </a:cubicBezTo>
                  <a:cubicBezTo>
                    <a:pt x="8768163" y="334265"/>
                    <a:pt x="8765623" y="369529"/>
                    <a:pt x="8765623" y="405412"/>
                  </a:cubicBezTo>
                  <a:cubicBezTo>
                    <a:pt x="8764353" y="483364"/>
                    <a:pt x="8763083" y="561934"/>
                    <a:pt x="8763083" y="640505"/>
                  </a:cubicBezTo>
                  <a:cubicBezTo>
                    <a:pt x="8761813" y="703609"/>
                    <a:pt x="8764353" y="767332"/>
                    <a:pt x="8760544" y="830435"/>
                  </a:cubicBezTo>
                  <a:cubicBezTo>
                    <a:pt x="8760544" y="837859"/>
                    <a:pt x="8759273" y="847708"/>
                    <a:pt x="8758003" y="862948"/>
                  </a:cubicBezTo>
                  <a:cubicBezTo>
                    <a:pt x="8756733" y="878188"/>
                    <a:pt x="8751653" y="889618"/>
                    <a:pt x="8735144" y="888348"/>
                  </a:cubicBezTo>
                  <a:cubicBezTo>
                    <a:pt x="8713553" y="885808"/>
                    <a:pt x="8606735" y="881998"/>
                    <a:pt x="8479213" y="883268"/>
                  </a:cubicBezTo>
                  <a:cubicBezTo>
                    <a:pt x="7997461" y="885808"/>
                    <a:pt x="7522793" y="883268"/>
                    <a:pt x="7041042" y="880728"/>
                  </a:cubicBezTo>
                  <a:cubicBezTo>
                    <a:pt x="6084622" y="875648"/>
                    <a:pt x="5128202" y="880728"/>
                    <a:pt x="4171783" y="876918"/>
                  </a:cubicBezTo>
                  <a:cubicBezTo>
                    <a:pt x="3668777" y="874378"/>
                    <a:pt x="3165771" y="875648"/>
                    <a:pt x="2662765" y="875648"/>
                  </a:cubicBezTo>
                  <a:cubicBezTo>
                    <a:pt x="2528158" y="875648"/>
                    <a:pt x="2400636" y="874378"/>
                    <a:pt x="2266028" y="874378"/>
                  </a:cubicBezTo>
                  <a:cubicBezTo>
                    <a:pt x="2032237" y="873108"/>
                    <a:pt x="1805530" y="876918"/>
                    <a:pt x="1571738" y="875648"/>
                  </a:cubicBezTo>
                  <a:cubicBezTo>
                    <a:pt x="1337947" y="874378"/>
                    <a:pt x="1097071" y="873108"/>
                    <a:pt x="863280" y="871838"/>
                  </a:cubicBezTo>
                  <a:cubicBezTo>
                    <a:pt x="622404" y="870568"/>
                    <a:pt x="232751" y="870568"/>
                    <a:pt x="41910" y="868028"/>
                  </a:cubicBezTo>
                  <a:cubicBezTo>
                    <a:pt x="17780" y="865488"/>
                    <a:pt x="19050" y="864218"/>
                    <a:pt x="19050" y="840953"/>
                  </a:cubicBezTo>
                  <a:cubicBezTo>
                    <a:pt x="19050" y="839097"/>
                    <a:pt x="19050" y="836622"/>
                    <a:pt x="19050" y="834766"/>
                  </a:cubicBezTo>
                  <a:cubicBezTo>
                    <a:pt x="19050" y="824868"/>
                    <a:pt x="19050" y="815587"/>
                    <a:pt x="19050" y="805689"/>
                  </a:cubicBezTo>
                  <a:cubicBezTo>
                    <a:pt x="19050" y="771044"/>
                    <a:pt x="19050" y="736398"/>
                    <a:pt x="19050" y="701753"/>
                  </a:cubicBezTo>
                  <a:cubicBezTo>
                    <a:pt x="19050" y="621326"/>
                    <a:pt x="19050" y="540900"/>
                    <a:pt x="19050" y="460473"/>
                  </a:cubicBezTo>
                  <a:cubicBezTo>
                    <a:pt x="19050" y="440057"/>
                    <a:pt x="19050" y="420260"/>
                    <a:pt x="17780" y="399844"/>
                  </a:cubicBezTo>
                  <a:cubicBezTo>
                    <a:pt x="12700" y="316324"/>
                    <a:pt x="12700" y="232804"/>
                    <a:pt x="8890" y="149903"/>
                  </a:cubicBezTo>
                  <a:cubicBezTo>
                    <a:pt x="8890" y="131962"/>
                    <a:pt x="7620" y="114020"/>
                    <a:pt x="7620" y="96079"/>
                  </a:cubicBezTo>
                  <a:cubicBezTo>
                    <a:pt x="3810" y="78138"/>
                    <a:pt x="0" y="48260"/>
                    <a:pt x="0" y="15240"/>
                  </a:cubicBezTo>
                  <a:close/>
                  <a:moveTo>
                    <a:pt x="8731333" y="855328"/>
                  </a:moveTo>
                  <a:cubicBezTo>
                    <a:pt x="8733873" y="830435"/>
                    <a:pt x="8732603" y="811257"/>
                    <a:pt x="8733873" y="791460"/>
                  </a:cubicBezTo>
                  <a:cubicBezTo>
                    <a:pt x="8735144" y="753721"/>
                    <a:pt x="8735144" y="715364"/>
                    <a:pt x="8736413" y="677625"/>
                  </a:cubicBezTo>
                  <a:cubicBezTo>
                    <a:pt x="8737683" y="595342"/>
                    <a:pt x="8738953" y="513679"/>
                    <a:pt x="8740223" y="431396"/>
                  </a:cubicBezTo>
                  <a:cubicBezTo>
                    <a:pt x="8742763" y="328697"/>
                    <a:pt x="8747844" y="226618"/>
                    <a:pt x="8749113" y="123919"/>
                  </a:cubicBezTo>
                  <a:cubicBezTo>
                    <a:pt x="8749113" y="107215"/>
                    <a:pt x="8750383" y="90511"/>
                    <a:pt x="8749113" y="73660"/>
                  </a:cubicBezTo>
                  <a:cubicBezTo>
                    <a:pt x="8749113" y="64770"/>
                    <a:pt x="8747844" y="55880"/>
                    <a:pt x="8745303" y="46990"/>
                  </a:cubicBezTo>
                  <a:cubicBezTo>
                    <a:pt x="8744033" y="43180"/>
                    <a:pt x="8744033" y="39370"/>
                    <a:pt x="8742763" y="35560"/>
                  </a:cubicBezTo>
                  <a:cubicBezTo>
                    <a:pt x="8741494" y="26670"/>
                    <a:pt x="8742763" y="29210"/>
                    <a:pt x="8735144" y="26670"/>
                  </a:cubicBezTo>
                  <a:cubicBezTo>
                    <a:pt x="8721173" y="21590"/>
                    <a:pt x="8642159" y="25400"/>
                    <a:pt x="8564228" y="25400"/>
                  </a:cubicBezTo>
                  <a:cubicBezTo>
                    <a:pt x="8096645" y="31750"/>
                    <a:pt x="7629062" y="35560"/>
                    <a:pt x="7154394" y="31750"/>
                  </a:cubicBezTo>
                  <a:cubicBezTo>
                    <a:pt x="6226314" y="25400"/>
                    <a:pt x="5284063" y="24130"/>
                    <a:pt x="4355982" y="35560"/>
                  </a:cubicBezTo>
                  <a:cubicBezTo>
                    <a:pt x="4100937" y="39370"/>
                    <a:pt x="3845892" y="40640"/>
                    <a:pt x="3590846" y="40640"/>
                  </a:cubicBezTo>
                  <a:cubicBezTo>
                    <a:pt x="3371224" y="40640"/>
                    <a:pt x="3144517" y="36830"/>
                    <a:pt x="2924895" y="38100"/>
                  </a:cubicBezTo>
                  <a:cubicBezTo>
                    <a:pt x="2570666" y="40640"/>
                    <a:pt x="2223520" y="39370"/>
                    <a:pt x="1869291" y="39370"/>
                  </a:cubicBezTo>
                  <a:cubicBezTo>
                    <a:pt x="1635500" y="39370"/>
                    <a:pt x="1408793" y="48260"/>
                    <a:pt x="1175001" y="49530"/>
                  </a:cubicBezTo>
                  <a:cubicBezTo>
                    <a:pt x="955379" y="50800"/>
                    <a:pt x="728672" y="44450"/>
                    <a:pt x="501965" y="41910"/>
                  </a:cubicBezTo>
                  <a:cubicBezTo>
                    <a:pt x="395697" y="40640"/>
                    <a:pt x="282343" y="39370"/>
                    <a:pt x="168990" y="38100"/>
                  </a:cubicBezTo>
                  <a:cubicBezTo>
                    <a:pt x="112313" y="36830"/>
                    <a:pt x="55636" y="36830"/>
                    <a:pt x="43180" y="35560"/>
                  </a:cubicBezTo>
                  <a:cubicBezTo>
                    <a:pt x="38100" y="35560"/>
                    <a:pt x="31750" y="34290"/>
                    <a:pt x="27940" y="35560"/>
                  </a:cubicBezTo>
                  <a:cubicBezTo>
                    <a:pt x="21590" y="38100"/>
                    <a:pt x="22860" y="35560"/>
                    <a:pt x="21590" y="44450"/>
                  </a:cubicBezTo>
                  <a:cubicBezTo>
                    <a:pt x="19050" y="59690"/>
                    <a:pt x="24130" y="75663"/>
                    <a:pt x="24130" y="83087"/>
                  </a:cubicBezTo>
                  <a:cubicBezTo>
                    <a:pt x="25400" y="92367"/>
                    <a:pt x="25400" y="101647"/>
                    <a:pt x="25400" y="110927"/>
                  </a:cubicBezTo>
                  <a:cubicBezTo>
                    <a:pt x="25400" y="149284"/>
                    <a:pt x="21590" y="187023"/>
                    <a:pt x="25400" y="225380"/>
                  </a:cubicBezTo>
                  <a:cubicBezTo>
                    <a:pt x="30480" y="271162"/>
                    <a:pt x="30480" y="316943"/>
                    <a:pt x="30480" y="362724"/>
                  </a:cubicBezTo>
                  <a:cubicBezTo>
                    <a:pt x="31750" y="436964"/>
                    <a:pt x="31750" y="511204"/>
                    <a:pt x="31750" y="585444"/>
                  </a:cubicBezTo>
                  <a:cubicBezTo>
                    <a:pt x="31750" y="658446"/>
                    <a:pt x="31750" y="731449"/>
                    <a:pt x="33020" y="804452"/>
                  </a:cubicBezTo>
                  <a:cubicBezTo>
                    <a:pt x="33020" y="811257"/>
                    <a:pt x="33020" y="818681"/>
                    <a:pt x="33020" y="825486"/>
                  </a:cubicBezTo>
                  <a:cubicBezTo>
                    <a:pt x="33020" y="831673"/>
                    <a:pt x="33020" y="838478"/>
                    <a:pt x="39370" y="847708"/>
                  </a:cubicBezTo>
                  <a:cubicBezTo>
                    <a:pt x="45720" y="851518"/>
                    <a:pt x="119398" y="851518"/>
                    <a:pt x="161905" y="852788"/>
                  </a:cubicBezTo>
                  <a:cubicBezTo>
                    <a:pt x="232751" y="854058"/>
                    <a:pt x="296512" y="854058"/>
                    <a:pt x="360274" y="854058"/>
                  </a:cubicBezTo>
                  <a:cubicBezTo>
                    <a:pt x="579896" y="851518"/>
                    <a:pt x="792434" y="852788"/>
                    <a:pt x="1012056" y="854058"/>
                  </a:cubicBezTo>
                  <a:cubicBezTo>
                    <a:pt x="1118325" y="854058"/>
                    <a:pt x="1231678" y="854058"/>
                    <a:pt x="1337947" y="855328"/>
                  </a:cubicBezTo>
                  <a:cubicBezTo>
                    <a:pt x="1451300" y="856598"/>
                    <a:pt x="1571738" y="861678"/>
                    <a:pt x="1685092" y="857868"/>
                  </a:cubicBezTo>
                  <a:cubicBezTo>
                    <a:pt x="1897629" y="851518"/>
                    <a:pt x="2124336" y="855328"/>
                    <a:pt x="2336874" y="855328"/>
                  </a:cubicBezTo>
                  <a:cubicBezTo>
                    <a:pt x="2478566" y="855328"/>
                    <a:pt x="2620258" y="859138"/>
                    <a:pt x="2761949" y="859138"/>
                  </a:cubicBezTo>
                  <a:cubicBezTo>
                    <a:pt x="2882387" y="859138"/>
                    <a:pt x="3009910" y="859138"/>
                    <a:pt x="3130348" y="857868"/>
                  </a:cubicBezTo>
                  <a:cubicBezTo>
                    <a:pt x="3704200" y="856598"/>
                    <a:pt x="4270967" y="855328"/>
                    <a:pt x="4837734" y="857868"/>
                  </a:cubicBezTo>
                  <a:cubicBezTo>
                    <a:pt x="5064441" y="859138"/>
                    <a:pt x="5291148" y="856598"/>
                    <a:pt x="5517855" y="856598"/>
                  </a:cubicBezTo>
                  <a:cubicBezTo>
                    <a:pt x="5737477" y="855328"/>
                    <a:pt x="5957099" y="851518"/>
                    <a:pt x="6176721" y="855328"/>
                  </a:cubicBezTo>
                  <a:cubicBezTo>
                    <a:pt x="6396343" y="859138"/>
                    <a:pt x="6623051" y="856598"/>
                    <a:pt x="6842673" y="860408"/>
                  </a:cubicBezTo>
                  <a:cubicBezTo>
                    <a:pt x="7069379" y="864218"/>
                    <a:pt x="7296086" y="859138"/>
                    <a:pt x="7522793" y="859138"/>
                  </a:cubicBezTo>
                  <a:cubicBezTo>
                    <a:pt x="7742416" y="859138"/>
                    <a:pt x="7969122" y="859138"/>
                    <a:pt x="8188744" y="860408"/>
                  </a:cubicBezTo>
                  <a:cubicBezTo>
                    <a:pt x="8408367" y="857868"/>
                    <a:pt x="8613820" y="855328"/>
                    <a:pt x="8731333" y="855328"/>
                  </a:cubicBezTo>
                  <a:close/>
                </a:path>
              </a:pathLst>
            </a:custGeom>
            <a:solidFill>
              <a:srgbClr val="9D432A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274591" y="489380"/>
            <a:ext cx="3069845" cy="3444116"/>
            <a:chOff x="-16510" y="-8890"/>
            <a:chExt cx="5666740" cy="635762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5666740" cy="6357620"/>
            </a:xfrm>
            <a:custGeom>
              <a:avLst/>
              <a:gdLst/>
              <a:ahLst/>
              <a:cxnLst/>
              <a:rect r="r" b="b" t="t" l="l"/>
              <a:pathLst>
                <a:path h="6357620" w="5666740">
                  <a:moveTo>
                    <a:pt x="5369560" y="1291590"/>
                  </a:moveTo>
                  <a:cubicBezTo>
                    <a:pt x="5340350" y="1239520"/>
                    <a:pt x="4912360" y="1316990"/>
                    <a:pt x="3742690" y="748030"/>
                  </a:cubicBezTo>
                  <a:cubicBezTo>
                    <a:pt x="3108960" y="440690"/>
                    <a:pt x="2813050" y="20320"/>
                    <a:pt x="2766060" y="8890"/>
                  </a:cubicBezTo>
                  <a:cubicBezTo>
                    <a:pt x="2729230" y="0"/>
                    <a:pt x="1861820" y="709930"/>
                    <a:pt x="1308100" y="1028700"/>
                  </a:cubicBezTo>
                  <a:cubicBezTo>
                    <a:pt x="471170" y="1510030"/>
                    <a:pt x="50800" y="1562100"/>
                    <a:pt x="20320" y="1648460"/>
                  </a:cubicBezTo>
                  <a:cubicBezTo>
                    <a:pt x="0" y="1705610"/>
                    <a:pt x="107950" y="2452370"/>
                    <a:pt x="214630" y="3053080"/>
                  </a:cubicBezTo>
                  <a:cubicBezTo>
                    <a:pt x="379730" y="3981450"/>
                    <a:pt x="375920" y="5012690"/>
                    <a:pt x="454660" y="5059680"/>
                  </a:cubicBezTo>
                  <a:cubicBezTo>
                    <a:pt x="513080" y="5095240"/>
                    <a:pt x="1310640" y="5320030"/>
                    <a:pt x="1835150" y="5589270"/>
                  </a:cubicBezTo>
                  <a:cubicBezTo>
                    <a:pt x="2459990" y="5911850"/>
                    <a:pt x="2829560" y="6290310"/>
                    <a:pt x="2942590" y="6357620"/>
                  </a:cubicBezTo>
                  <a:cubicBezTo>
                    <a:pt x="2942590" y="6357620"/>
                    <a:pt x="3729990" y="5591810"/>
                    <a:pt x="4448810" y="5027930"/>
                  </a:cubicBezTo>
                  <a:cubicBezTo>
                    <a:pt x="5234940" y="4410710"/>
                    <a:pt x="5574030" y="4385310"/>
                    <a:pt x="5622290" y="4279900"/>
                  </a:cubicBezTo>
                  <a:cubicBezTo>
                    <a:pt x="5666740" y="4182110"/>
                    <a:pt x="5618480" y="3581400"/>
                    <a:pt x="5478780" y="2548890"/>
                  </a:cubicBezTo>
                  <a:cubicBezTo>
                    <a:pt x="5358130" y="1687830"/>
                    <a:pt x="5455920" y="1441450"/>
                    <a:pt x="5369560" y="1291590"/>
                  </a:cubicBezTo>
                  <a:close/>
                </a:path>
              </a:pathLst>
            </a:custGeom>
            <a:blipFill>
              <a:blip r:embed="rId2"/>
              <a:stretch>
                <a:fillRect l="-41650" t="0" r="-41650" b="0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19" id="19"/>
          <p:cNvGrpSpPr/>
          <p:nvPr/>
        </p:nvGrpSpPr>
        <p:grpSpPr>
          <a:xfrm rot="0">
            <a:off x="0" y="9012414"/>
            <a:ext cx="1274591" cy="1274586"/>
            <a:chOff x="0" y="0"/>
            <a:chExt cx="6350000" cy="634997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2210636" y="3867893"/>
            <a:ext cx="3069845" cy="3444116"/>
            <a:chOff x="-16510" y="-8890"/>
            <a:chExt cx="5666740" cy="635762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5666740" cy="6357620"/>
            </a:xfrm>
            <a:custGeom>
              <a:avLst/>
              <a:gdLst/>
              <a:ahLst/>
              <a:cxnLst/>
              <a:rect r="r" b="b" t="t" l="l"/>
              <a:pathLst>
                <a:path h="6357620" w="5666740">
                  <a:moveTo>
                    <a:pt x="5369560" y="1291590"/>
                  </a:moveTo>
                  <a:cubicBezTo>
                    <a:pt x="5340350" y="1239520"/>
                    <a:pt x="4912360" y="1316990"/>
                    <a:pt x="3742690" y="748030"/>
                  </a:cubicBezTo>
                  <a:cubicBezTo>
                    <a:pt x="3108960" y="440690"/>
                    <a:pt x="2813050" y="20320"/>
                    <a:pt x="2766060" y="8890"/>
                  </a:cubicBezTo>
                  <a:cubicBezTo>
                    <a:pt x="2729230" y="0"/>
                    <a:pt x="1861820" y="709930"/>
                    <a:pt x="1308100" y="1028700"/>
                  </a:cubicBezTo>
                  <a:cubicBezTo>
                    <a:pt x="471170" y="1510030"/>
                    <a:pt x="50800" y="1562100"/>
                    <a:pt x="20320" y="1648460"/>
                  </a:cubicBezTo>
                  <a:cubicBezTo>
                    <a:pt x="0" y="1705610"/>
                    <a:pt x="107950" y="2452370"/>
                    <a:pt x="214630" y="3053080"/>
                  </a:cubicBezTo>
                  <a:cubicBezTo>
                    <a:pt x="379730" y="3981450"/>
                    <a:pt x="375920" y="5012690"/>
                    <a:pt x="454660" y="5059680"/>
                  </a:cubicBezTo>
                  <a:cubicBezTo>
                    <a:pt x="513080" y="5095240"/>
                    <a:pt x="1310640" y="5320030"/>
                    <a:pt x="1835150" y="5589270"/>
                  </a:cubicBezTo>
                  <a:cubicBezTo>
                    <a:pt x="2459990" y="5911850"/>
                    <a:pt x="2829560" y="6290310"/>
                    <a:pt x="2942590" y="6357620"/>
                  </a:cubicBezTo>
                  <a:cubicBezTo>
                    <a:pt x="2942590" y="6357620"/>
                    <a:pt x="3729990" y="5591810"/>
                    <a:pt x="4448810" y="5027930"/>
                  </a:cubicBezTo>
                  <a:cubicBezTo>
                    <a:pt x="5234940" y="4410710"/>
                    <a:pt x="5574030" y="4385310"/>
                    <a:pt x="5622290" y="4279900"/>
                  </a:cubicBezTo>
                  <a:cubicBezTo>
                    <a:pt x="5666740" y="4182110"/>
                    <a:pt x="5618480" y="3581400"/>
                    <a:pt x="5478780" y="2548890"/>
                  </a:cubicBezTo>
                  <a:cubicBezTo>
                    <a:pt x="5358130" y="1687830"/>
                    <a:pt x="5455920" y="1441450"/>
                    <a:pt x="5369560" y="1291590"/>
                  </a:cubicBezTo>
                  <a:close/>
                </a:path>
              </a:pathLst>
            </a:custGeom>
            <a:blipFill>
              <a:blip r:embed="rId4"/>
              <a:stretch>
                <a:fillRect l="-31119" t="0" r="-31119" b="0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name="TextBox 23" id="23"/>
          <p:cNvSpPr txBox="true"/>
          <p:nvPr/>
        </p:nvSpPr>
        <p:spPr>
          <a:xfrm rot="0">
            <a:off x="11001250" y="1922211"/>
            <a:ext cx="1284078" cy="521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spc="124">
                <a:solidFill>
                  <a:srgbClr val="FFFFFF"/>
                </a:solidFill>
                <a:latin typeface="Now Bold"/>
              </a:rPr>
              <a:t>bunny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740200" y="5307299"/>
            <a:ext cx="2618906" cy="528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41"/>
              </a:lnSpc>
              <a:spcBef>
                <a:spcPct val="0"/>
              </a:spcBef>
            </a:pPr>
            <a:r>
              <a:rPr lang="en-US" sz="3100" spc="124">
                <a:solidFill>
                  <a:srgbClr val="FFFFFF"/>
                </a:solidFill>
                <a:latin typeface="Now Bold"/>
              </a:rPr>
              <a:t>play outside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3681003" y="83825"/>
            <a:ext cx="9570160" cy="1327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07"/>
              </a:lnSpc>
            </a:pPr>
            <a:r>
              <a:rPr lang="en-US" sz="7719">
                <a:solidFill>
                  <a:srgbClr val="FFFFFF"/>
                </a:solidFill>
                <a:latin typeface="Livvic Bold"/>
              </a:rPr>
              <a:t>Vocabulary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344436" y="1922211"/>
            <a:ext cx="4499722" cy="521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spc="124">
                <a:solidFill>
                  <a:srgbClr val="FFFFFF"/>
                </a:solidFill>
                <a:latin typeface="Now Bold"/>
              </a:rPr>
              <a:t>coloured Easter eggs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423130" y="5281108"/>
            <a:ext cx="1209797" cy="521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spc="124">
                <a:solidFill>
                  <a:srgbClr val="FFFFFF"/>
                </a:solidFill>
                <a:latin typeface="Now Bold"/>
              </a:rPr>
              <a:t>music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3745558" y="6705820"/>
            <a:ext cx="3069845" cy="3444116"/>
            <a:chOff x="-16510" y="-8890"/>
            <a:chExt cx="5666740" cy="6357620"/>
          </a:xfrm>
        </p:grpSpPr>
        <p:sp>
          <p:nvSpPr>
            <p:cNvPr name="Freeform 29" id="29"/>
            <p:cNvSpPr/>
            <p:nvPr/>
          </p:nvSpPr>
          <p:spPr>
            <a:xfrm flipH="false" flipV="false" rot="3052415">
              <a:off x="-182070" y="7758"/>
              <a:ext cx="5675464" cy="6232181"/>
            </a:xfrm>
            <a:custGeom>
              <a:avLst/>
              <a:gdLst/>
              <a:ahLst/>
              <a:cxnLst/>
              <a:rect r="r" b="b" t="t" l="l"/>
              <a:pathLst>
                <a:path h="6232181" w="5675464">
                  <a:moveTo>
                    <a:pt x="3146465" y="10198"/>
                  </a:moveTo>
                  <a:cubicBezTo>
                    <a:pt x="3087639" y="0"/>
                    <a:pt x="2877661" y="380902"/>
                    <a:pt x="1698186" y="929247"/>
                  </a:cubicBezTo>
                  <a:cubicBezTo>
                    <a:pt x="1059861" y="1226925"/>
                    <a:pt x="547027" y="1191211"/>
                    <a:pt x="508508" y="1220451"/>
                  </a:cubicBezTo>
                  <a:cubicBezTo>
                    <a:pt x="478370" y="1243413"/>
                    <a:pt x="481738" y="2364300"/>
                    <a:pt x="379610" y="2995006"/>
                  </a:cubicBezTo>
                  <a:cubicBezTo>
                    <a:pt x="224873" y="3947995"/>
                    <a:pt x="0" y="4306957"/>
                    <a:pt x="47760" y="4385098"/>
                  </a:cubicBezTo>
                  <a:cubicBezTo>
                    <a:pt x="79272" y="4436925"/>
                    <a:pt x="726695" y="4824413"/>
                    <a:pt x="1260018" y="5120723"/>
                  </a:cubicBezTo>
                  <a:cubicBezTo>
                    <a:pt x="2084390" y="5578479"/>
                    <a:pt x="2881976" y="6232181"/>
                    <a:pt x="2968116" y="6200750"/>
                  </a:cubicBezTo>
                  <a:cubicBezTo>
                    <a:pt x="3032567" y="6177870"/>
                    <a:pt x="3710236" y="5701008"/>
                    <a:pt x="4250084" y="5464016"/>
                  </a:cubicBezTo>
                  <a:cubicBezTo>
                    <a:pt x="4894622" y="5182852"/>
                    <a:pt x="5421426" y="5134977"/>
                    <a:pt x="5544967" y="5089768"/>
                  </a:cubicBezTo>
                  <a:cubicBezTo>
                    <a:pt x="5544967" y="5089768"/>
                    <a:pt x="5447761" y="3995686"/>
                    <a:pt x="5463928" y="3082231"/>
                  </a:cubicBezTo>
                  <a:cubicBezTo>
                    <a:pt x="5481190" y="2082900"/>
                    <a:pt x="5675463" y="1803820"/>
                    <a:pt x="5624144" y="1699865"/>
                  </a:cubicBezTo>
                  <a:cubicBezTo>
                    <a:pt x="5576333" y="1603674"/>
                    <a:pt x="5079875" y="1262044"/>
                    <a:pt x="4190744" y="718868"/>
                  </a:cubicBezTo>
                  <a:cubicBezTo>
                    <a:pt x="3446638" y="269106"/>
                    <a:pt x="3317216" y="37771"/>
                    <a:pt x="3146465" y="10198"/>
                  </a:cubicBezTo>
                  <a:close/>
                </a:path>
              </a:pathLst>
            </a:custGeom>
            <a:blipFill>
              <a:blip r:embed="rId5"/>
              <a:stretch>
                <a:fillRect l="-32114" t="-144" r="-38307" b="-2390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name="TextBox 30" id="30"/>
          <p:cNvSpPr txBox="true"/>
          <p:nvPr/>
        </p:nvSpPr>
        <p:spPr>
          <a:xfrm rot="0">
            <a:off x="7176571" y="8757427"/>
            <a:ext cx="1422870" cy="521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spc="124">
                <a:solidFill>
                  <a:srgbClr val="FFFFFF"/>
                </a:solidFill>
                <a:latin typeface="Now Bold"/>
              </a:rPr>
              <a:t>sweets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3146107" y="8794933"/>
            <a:ext cx="1545443" cy="528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41"/>
              </a:lnSpc>
              <a:spcBef>
                <a:spcPct val="0"/>
              </a:spcBef>
            </a:pPr>
            <a:r>
              <a:rPr lang="en-US" sz="3100" spc="124">
                <a:solidFill>
                  <a:srgbClr val="FFFFFF"/>
                </a:solidFill>
                <a:latin typeface="Now Bold"/>
              </a:rPr>
              <a:t>flowers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12461279" y="242802"/>
            <a:ext cx="3069845" cy="3444116"/>
            <a:chOff x="-16510" y="-8890"/>
            <a:chExt cx="5666740" cy="635762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5666740" cy="6357620"/>
            </a:xfrm>
            <a:custGeom>
              <a:avLst/>
              <a:gdLst/>
              <a:ahLst/>
              <a:cxnLst/>
              <a:rect r="r" b="b" t="t" l="l"/>
              <a:pathLst>
                <a:path h="6357620" w="5666740">
                  <a:moveTo>
                    <a:pt x="5369560" y="1291590"/>
                  </a:moveTo>
                  <a:cubicBezTo>
                    <a:pt x="5340350" y="1239520"/>
                    <a:pt x="4912360" y="1316990"/>
                    <a:pt x="3742690" y="748030"/>
                  </a:cubicBezTo>
                  <a:cubicBezTo>
                    <a:pt x="3108960" y="440690"/>
                    <a:pt x="2813050" y="20320"/>
                    <a:pt x="2766060" y="8890"/>
                  </a:cubicBezTo>
                  <a:cubicBezTo>
                    <a:pt x="2729230" y="0"/>
                    <a:pt x="1861820" y="709930"/>
                    <a:pt x="1308100" y="1028700"/>
                  </a:cubicBezTo>
                  <a:cubicBezTo>
                    <a:pt x="471170" y="1510030"/>
                    <a:pt x="50800" y="1562100"/>
                    <a:pt x="20320" y="1648460"/>
                  </a:cubicBezTo>
                  <a:cubicBezTo>
                    <a:pt x="0" y="1705610"/>
                    <a:pt x="107950" y="2452370"/>
                    <a:pt x="214630" y="3053080"/>
                  </a:cubicBezTo>
                  <a:cubicBezTo>
                    <a:pt x="379730" y="3981450"/>
                    <a:pt x="375920" y="5012690"/>
                    <a:pt x="454660" y="5059680"/>
                  </a:cubicBezTo>
                  <a:cubicBezTo>
                    <a:pt x="513080" y="5095240"/>
                    <a:pt x="1310640" y="5320030"/>
                    <a:pt x="1835150" y="5589270"/>
                  </a:cubicBezTo>
                  <a:cubicBezTo>
                    <a:pt x="2459990" y="5911850"/>
                    <a:pt x="2829560" y="6290310"/>
                    <a:pt x="2942590" y="6357620"/>
                  </a:cubicBezTo>
                  <a:cubicBezTo>
                    <a:pt x="2942590" y="6357620"/>
                    <a:pt x="3729990" y="5591810"/>
                    <a:pt x="4448810" y="5027930"/>
                  </a:cubicBezTo>
                  <a:cubicBezTo>
                    <a:pt x="5234940" y="4410710"/>
                    <a:pt x="5574030" y="4385310"/>
                    <a:pt x="5622290" y="4279900"/>
                  </a:cubicBezTo>
                  <a:cubicBezTo>
                    <a:pt x="5666740" y="4182110"/>
                    <a:pt x="5618480" y="3581400"/>
                    <a:pt x="5478780" y="2548890"/>
                  </a:cubicBezTo>
                  <a:cubicBezTo>
                    <a:pt x="5358130" y="1687830"/>
                    <a:pt x="5455920" y="1441450"/>
                    <a:pt x="5369560" y="1291590"/>
                  </a:cubicBezTo>
                  <a:close/>
                </a:path>
              </a:pathLst>
            </a:custGeom>
            <a:blipFill>
              <a:blip r:embed="rId6"/>
              <a:stretch>
                <a:fillRect l="-35252" t="0" r="-35252" b="0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34" id="34"/>
          <p:cNvGrpSpPr/>
          <p:nvPr/>
        </p:nvGrpSpPr>
        <p:grpSpPr>
          <a:xfrm rot="0">
            <a:off x="13359106" y="3616200"/>
            <a:ext cx="3069845" cy="3444116"/>
            <a:chOff x="-16510" y="-8890"/>
            <a:chExt cx="5666740" cy="635762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5666740" cy="6357620"/>
            </a:xfrm>
            <a:custGeom>
              <a:avLst/>
              <a:gdLst/>
              <a:ahLst/>
              <a:cxnLst/>
              <a:rect r="r" b="b" t="t" l="l"/>
              <a:pathLst>
                <a:path h="6357620" w="5666740">
                  <a:moveTo>
                    <a:pt x="5369560" y="1291590"/>
                  </a:moveTo>
                  <a:cubicBezTo>
                    <a:pt x="5340350" y="1239520"/>
                    <a:pt x="4912360" y="1316990"/>
                    <a:pt x="3742690" y="748030"/>
                  </a:cubicBezTo>
                  <a:cubicBezTo>
                    <a:pt x="3108960" y="440690"/>
                    <a:pt x="2813050" y="20320"/>
                    <a:pt x="2766060" y="8890"/>
                  </a:cubicBezTo>
                  <a:cubicBezTo>
                    <a:pt x="2729230" y="0"/>
                    <a:pt x="1861820" y="709930"/>
                    <a:pt x="1308100" y="1028700"/>
                  </a:cubicBezTo>
                  <a:cubicBezTo>
                    <a:pt x="471170" y="1510030"/>
                    <a:pt x="50800" y="1562100"/>
                    <a:pt x="20320" y="1648460"/>
                  </a:cubicBezTo>
                  <a:cubicBezTo>
                    <a:pt x="0" y="1705610"/>
                    <a:pt x="107950" y="2452370"/>
                    <a:pt x="214630" y="3053080"/>
                  </a:cubicBezTo>
                  <a:cubicBezTo>
                    <a:pt x="379730" y="3981450"/>
                    <a:pt x="375920" y="5012690"/>
                    <a:pt x="454660" y="5059680"/>
                  </a:cubicBezTo>
                  <a:cubicBezTo>
                    <a:pt x="513080" y="5095240"/>
                    <a:pt x="1310640" y="5320030"/>
                    <a:pt x="1835150" y="5589270"/>
                  </a:cubicBezTo>
                  <a:cubicBezTo>
                    <a:pt x="2459990" y="5911850"/>
                    <a:pt x="2829560" y="6290310"/>
                    <a:pt x="2942590" y="6357620"/>
                  </a:cubicBezTo>
                  <a:cubicBezTo>
                    <a:pt x="2942590" y="6357620"/>
                    <a:pt x="3729990" y="5591810"/>
                    <a:pt x="4448810" y="5027930"/>
                  </a:cubicBezTo>
                  <a:cubicBezTo>
                    <a:pt x="5234940" y="4410710"/>
                    <a:pt x="5574030" y="4385310"/>
                    <a:pt x="5622290" y="4279900"/>
                  </a:cubicBezTo>
                  <a:cubicBezTo>
                    <a:pt x="5666740" y="4182110"/>
                    <a:pt x="5618480" y="3581400"/>
                    <a:pt x="5478780" y="2548890"/>
                  </a:cubicBezTo>
                  <a:cubicBezTo>
                    <a:pt x="5358130" y="1687830"/>
                    <a:pt x="5455920" y="1441450"/>
                    <a:pt x="5369560" y="1291590"/>
                  </a:cubicBezTo>
                  <a:close/>
                </a:path>
              </a:pathLst>
            </a:custGeom>
            <a:blipFill>
              <a:blip r:embed="rId7"/>
              <a:stretch>
                <a:fillRect l="-34772" t="0" r="-34772" b="0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36" id="36"/>
          <p:cNvGrpSpPr/>
          <p:nvPr/>
        </p:nvGrpSpPr>
        <p:grpSpPr>
          <a:xfrm rot="0">
            <a:off x="14691550" y="6705820"/>
            <a:ext cx="3069845" cy="3444116"/>
            <a:chOff x="-16510" y="-8890"/>
            <a:chExt cx="5666740" cy="635762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5666740" cy="6357620"/>
            </a:xfrm>
            <a:custGeom>
              <a:avLst/>
              <a:gdLst/>
              <a:ahLst/>
              <a:cxnLst/>
              <a:rect r="r" b="b" t="t" l="l"/>
              <a:pathLst>
                <a:path h="6357620" w="5666740">
                  <a:moveTo>
                    <a:pt x="5369560" y="1291590"/>
                  </a:moveTo>
                  <a:cubicBezTo>
                    <a:pt x="5340350" y="1239520"/>
                    <a:pt x="4912360" y="1316990"/>
                    <a:pt x="3742690" y="748030"/>
                  </a:cubicBezTo>
                  <a:cubicBezTo>
                    <a:pt x="3108960" y="440690"/>
                    <a:pt x="2813050" y="20320"/>
                    <a:pt x="2766060" y="8890"/>
                  </a:cubicBezTo>
                  <a:cubicBezTo>
                    <a:pt x="2729230" y="0"/>
                    <a:pt x="1861820" y="709930"/>
                    <a:pt x="1308100" y="1028700"/>
                  </a:cubicBezTo>
                  <a:cubicBezTo>
                    <a:pt x="471170" y="1510030"/>
                    <a:pt x="50800" y="1562100"/>
                    <a:pt x="20320" y="1648460"/>
                  </a:cubicBezTo>
                  <a:cubicBezTo>
                    <a:pt x="0" y="1705610"/>
                    <a:pt x="107950" y="2452370"/>
                    <a:pt x="214630" y="3053080"/>
                  </a:cubicBezTo>
                  <a:cubicBezTo>
                    <a:pt x="379730" y="3981450"/>
                    <a:pt x="375920" y="5012690"/>
                    <a:pt x="454660" y="5059680"/>
                  </a:cubicBezTo>
                  <a:cubicBezTo>
                    <a:pt x="513080" y="5095240"/>
                    <a:pt x="1310640" y="5320030"/>
                    <a:pt x="1835150" y="5589270"/>
                  </a:cubicBezTo>
                  <a:cubicBezTo>
                    <a:pt x="2459990" y="5911850"/>
                    <a:pt x="2829560" y="6290310"/>
                    <a:pt x="2942590" y="6357620"/>
                  </a:cubicBezTo>
                  <a:cubicBezTo>
                    <a:pt x="2942590" y="6357620"/>
                    <a:pt x="3729990" y="5591810"/>
                    <a:pt x="4448810" y="5027930"/>
                  </a:cubicBezTo>
                  <a:cubicBezTo>
                    <a:pt x="5234940" y="4410710"/>
                    <a:pt x="5574030" y="4385310"/>
                    <a:pt x="5622290" y="4279900"/>
                  </a:cubicBezTo>
                  <a:cubicBezTo>
                    <a:pt x="5666740" y="4182110"/>
                    <a:pt x="5618480" y="3581400"/>
                    <a:pt x="5478780" y="2548890"/>
                  </a:cubicBezTo>
                  <a:cubicBezTo>
                    <a:pt x="5358130" y="1687830"/>
                    <a:pt x="5455920" y="1441450"/>
                    <a:pt x="5369560" y="1291590"/>
                  </a:cubicBezTo>
                  <a:close/>
                </a:path>
              </a:pathLst>
            </a:custGeom>
            <a:blipFill>
              <a:blip r:embed="rId8"/>
              <a:stretch>
                <a:fillRect l="-35091" t="0" r="-35091" b="0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39277" y="5901901"/>
            <a:ext cx="3544696" cy="3550306"/>
            <a:chOff x="-6350" y="-36830"/>
            <a:chExt cx="6419850" cy="64300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419850" cy="6430010"/>
            </a:xfrm>
            <a:custGeom>
              <a:avLst/>
              <a:gdLst/>
              <a:ahLst/>
              <a:cxnLst/>
              <a:rect r="r" b="b" t="t" l="l"/>
              <a:pathLst>
                <a:path h="6430010" w="6419850">
                  <a:moveTo>
                    <a:pt x="3980180" y="39370"/>
                  </a:moveTo>
                  <a:cubicBezTo>
                    <a:pt x="3902710" y="0"/>
                    <a:pt x="3124200" y="354330"/>
                    <a:pt x="2142490" y="617220"/>
                  </a:cubicBezTo>
                  <a:cubicBezTo>
                    <a:pt x="1402080" y="816610"/>
                    <a:pt x="393700" y="929640"/>
                    <a:pt x="342900" y="971550"/>
                  </a:cubicBezTo>
                  <a:cubicBezTo>
                    <a:pt x="288290" y="1017270"/>
                    <a:pt x="466090" y="1253490"/>
                    <a:pt x="401320" y="2128520"/>
                  </a:cubicBezTo>
                  <a:cubicBezTo>
                    <a:pt x="326390" y="3138170"/>
                    <a:pt x="12700" y="4806950"/>
                    <a:pt x="6350" y="4885690"/>
                  </a:cubicBezTo>
                  <a:cubicBezTo>
                    <a:pt x="0" y="4972050"/>
                    <a:pt x="1061720" y="4992370"/>
                    <a:pt x="2001520" y="5474970"/>
                  </a:cubicBezTo>
                  <a:cubicBezTo>
                    <a:pt x="2674620" y="5820410"/>
                    <a:pt x="3592830" y="6361430"/>
                    <a:pt x="3642360" y="6393180"/>
                  </a:cubicBezTo>
                  <a:cubicBezTo>
                    <a:pt x="3698240" y="6430010"/>
                    <a:pt x="4371340" y="5444490"/>
                    <a:pt x="5040630" y="4677410"/>
                  </a:cubicBezTo>
                  <a:cubicBezTo>
                    <a:pt x="5802630" y="3804920"/>
                    <a:pt x="6280150" y="3441700"/>
                    <a:pt x="6352540" y="3355340"/>
                  </a:cubicBezTo>
                  <a:cubicBezTo>
                    <a:pt x="6419850" y="3274060"/>
                    <a:pt x="5642610" y="2500630"/>
                    <a:pt x="5064760" y="1709420"/>
                  </a:cubicBezTo>
                  <a:cubicBezTo>
                    <a:pt x="4486910" y="918210"/>
                    <a:pt x="4108450" y="105410"/>
                    <a:pt x="3980180" y="39370"/>
                  </a:cubicBezTo>
                  <a:close/>
                </a:path>
              </a:pathLst>
            </a:custGeom>
            <a:blipFill>
              <a:blip r:embed="rId2"/>
              <a:stretch>
                <a:fillRect l="-24995" t="0" r="-24995" b="0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5929055" y="2689293"/>
            <a:ext cx="7251257" cy="7013943"/>
          </a:xfrm>
          <a:custGeom>
            <a:avLst/>
            <a:gdLst/>
            <a:ahLst/>
            <a:cxnLst/>
            <a:rect r="r" b="b" t="t" l="l"/>
            <a:pathLst>
              <a:path h="7013943" w="7251257">
                <a:moveTo>
                  <a:pt x="0" y="0"/>
                </a:moveTo>
                <a:lnTo>
                  <a:pt x="7251257" y="0"/>
                </a:lnTo>
                <a:lnTo>
                  <a:pt x="7251257" y="7013943"/>
                </a:lnTo>
                <a:lnTo>
                  <a:pt x="0" y="70139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19518">
            <a:off x="7227388" y="4123761"/>
            <a:ext cx="4654591" cy="176320"/>
          </a:xfrm>
          <a:custGeom>
            <a:avLst/>
            <a:gdLst/>
            <a:ahLst/>
            <a:cxnLst/>
            <a:rect r="r" b="b" t="t" l="l"/>
            <a:pathLst>
              <a:path h="176320" w="4654591">
                <a:moveTo>
                  <a:pt x="0" y="0"/>
                </a:moveTo>
                <a:lnTo>
                  <a:pt x="4654590" y="0"/>
                </a:lnTo>
                <a:lnTo>
                  <a:pt x="4654590" y="176320"/>
                </a:lnTo>
                <a:lnTo>
                  <a:pt x="0" y="1763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9671" t="0" r="-19224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595636">
            <a:off x="6182213" y="4551060"/>
            <a:ext cx="5452500" cy="1540331"/>
          </a:xfrm>
          <a:custGeom>
            <a:avLst/>
            <a:gdLst/>
            <a:ahLst/>
            <a:cxnLst/>
            <a:rect r="r" b="b" t="t" l="l"/>
            <a:pathLst>
              <a:path h="1540331" w="5452500">
                <a:moveTo>
                  <a:pt x="0" y="0"/>
                </a:moveTo>
                <a:lnTo>
                  <a:pt x="5452501" y="0"/>
                </a:lnTo>
                <a:lnTo>
                  <a:pt x="5452501" y="1540331"/>
                </a:lnTo>
                <a:lnTo>
                  <a:pt x="0" y="154033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true" rot="10595636">
            <a:off x="11386155" y="8552516"/>
            <a:ext cx="5452500" cy="1540331"/>
          </a:xfrm>
          <a:custGeom>
            <a:avLst/>
            <a:gdLst/>
            <a:ahLst/>
            <a:cxnLst/>
            <a:rect r="r" b="b" t="t" l="l"/>
            <a:pathLst>
              <a:path h="1540331" w="5452500">
                <a:moveTo>
                  <a:pt x="5452501" y="1540332"/>
                </a:moveTo>
                <a:lnTo>
                  <a:pt x="0" y="1540332"/>
                </a:lnTo>
                <a:lnTo>
                  <a:pt x="0" y="0"/>
                </a:lnTo>
                <a:lnTo>
                  <a:pt x="5452501" y="0"/>
                </a:lnTo>
                <a:lnTo>
                  <a:pt x="5452501" y="1540332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-169828">
            <a:off x="6392420" y="3254977"/>
            <a:ext cx="5908444" cy="811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latin typeface="Livvic Bold"/>
              </a:rPr>
              <a:t>What do you see?</a:t>
            </a:r>
          </a:p>
        </p:txBody>
      </p:sp>
      <p:sp>
        <p:nvSpPr>
          <p:cNvPr name="TextBox 9" id="9"/>
          <p:cNvSpPr txBox="true"/>
          <p:nvPr/>
        </p:nvSpPr>
        <p:spPr>
          <a:xfrm rot="-169828">
            <a:off x="6736189" y="6274760"/>
            <a:ext cx="5920434" cy="1752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10"/>
              </a:lnSpc>
            </a:pPr>
            <a:r>
              <a:rPr lang="en-US" sz="3364">
                <a:solidFill>
                  <a:srgbClr val="FFFFFF"/>
                </a:solidFill>
                <a:latin typeface="Livvic"/>
              </a:rPr>
              <a:t>What happens during </a:t>
            </a:r>
            <a:r>
              <a:rPr lang="en-US" sz="3364">
                <a:solidFill>
                  <a:srgbClr val="FFFFFF"/>
                </a:solidFill>
                <a:latin typeface="Livvic Bold"/>
              </a:rPr>
              <a:t>Easter</a:t>
            </a:r>
            <a:r>
              <a:rPr lang="en-US" sz="3364">
                <a:solidFill>
                  <a:srgbClr val="FFFFFF"/>
                </a:solidFill>
                <a:latin typeface="Livvic"/>
              </a:rPr>
              <a:t>?</a:t>
            </a:r>
          </a:p>
          <a:p>
            <a:pPr algn="ctr">
              <a:lnSpc>
                <a:spcPts val="4710"/>
              </a:lnSpc>
            </a:pPr>
          </a:p>
          <a:p>
            <a:pPr algn="ctr">
              <a:lnSpc>
                <a:spcPts val="4710"/>
              </a:lnSpc>
            </a:pPr>
            <a:r>
              <a:rPr lang="en-US" sz="3364">
                <a:solidFill>
                  <a:srgbClr val="FFFFFF"/>
                </a:solidFill>
                <a:latin typeface="Livvic"/>
              </a:rPr>
              <a:t>What happens during </a:t>
            </a:r>
            <a:r>
              <a:rPr lang="en-US" sz="3364">
                <a:solidFill>
                  <a:srgbClr val="FFFFFF"/>
                </a:solidFill>
                <a:latin typeface="Livvic Bold"/>
              </a:rPr>
              <a:t>Spring</a:t>
            </a:r>
            <a:r>
              <a:rPr lang="en-US" sz="3364">
                <a:solidFill>
                  <a:srgbClr val="FFFFFF"/>
                </a:solidFill>
                <a:latin typeface="Livvic"/>
              </a:rPr>
              <a:t>?</a:t>
            </a:r>
          </a:p>
        </p:txBody>
      </p:sp>
      <p:grpSp>
        <p:nvGrpSpPr>
          <p:cNvPr name="Group 10" id="10"/>
          <p:cNvGrpSpPr/>
          <p:nvPr/>
        </p:nvGrpSpPr>
        <p:grpSpPr>
          <a:xfrm rot="939607">
            <a:off x="3818726" y="7400231"/>
            <a:ext cx="2582179" cy="2586266"/>
            <a:chOff x="-6350" y="-36830"/>
            <a:chExt cx="6419850" cy="643001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419850" cy="6430010"/>
            </a:xfrm>
            <a:custGeom>
              <a:avLst/>
              <a:gdLst/>
              <a:ahLst/>
              <a:cxnLst/>
              <a:rect r="r" b="b" t="t" l="l"/>
              <a:pathLst>
                <a:path h="6430010" w="6419850">
                  <a:moveTo>
                    <a:pt x="3980180" y="39370"/>
                  </a:moveTo>
                  <a:cubicBezTo>
                    <a:pt x="3902710" y="0"/>
                    <a:pt x="3124200" y="354330"/>
                    <a:pt x="2142490" y="617220"/>
                  </a:cubicBezTo>
                  <a:cubicBezTo>
                    <a:pt x="1402080" y="816610"/>
                    <a:pt x="393700" y="929640"/>
                    <a:pt x="342900" y="971550"/>
                  </a:cubicBezTo>
                  <a:cubicBezTo>
                    <a:pt x="288290" y="1017270"/>
                    <a:pt x="466090" y="1253490"/>
                    <a:pt x="401320" y="2128520"/>
                  </a:cubicBezTo>
                  <a:cubicBezTo>
                    <a:pt x="326390" y="3138170"/>
                    <a:pt x="12700" y="4806950"/>
                    <a:pt x="6350" y="4885690"/>
                  </a:cubicBezTo>
                  <a:cubicBezTo>
                    <a:pt x="0" y="4972050"/>
                    <a:pt x="1061720" y="4992370"/>
                    <a:pt x="2001520" y="5474970"/>
                  </a:cubicBezTo>
                  <a:cubicBezTo>
                    <a:pt x="2674620" y="5820410"/>
                    <a:pt x="3592830" y="6361430"/>
                    <a:pt x="3642360" y="6393180"/>
                  </a:cubicBezTo>
                  <a:cubicBezTo>
                    <a:pt x="3698240" y="6430010"/>
                    <a:pt x="4371340" y="5444490"/>
                    <a:pt x="5040630" y="4677410"/>
                  </a:cubicBezTo>
                  <a:cubicBezTo>
                    <a:pt x="5802630" y="3804920"/>
                    <a:pt x="6280150" y="3441700"/>
                    <a:pt x="6352540" y="3355340"/>
                  </a:cubicBezTo>
                  <a:cubicBezTo>
                    <a:pt x="6419850" y="3274060"/>
                    <a:pt x="5642610" y="2500630"/>
                    <a:pt x="5064760" y="1709420"/>
                  </a:cubicBezTo>
                  <a:cubicBezTo>
                    <a:pt x="4486910" y="918210"/>
                    <a:pt x="4108450" y="105410"/>
                    <a:pt x="3980180" y="39370"/>
                  </a:cubicBezTo>
                  <a:close/>
                </a:path>
              </a:pathLst>
            </a:custGeom>
            <a:blipFill>
              <a:blip r:embed="rId11"/>
              <a:stretch>
                <a:fillRect l="-21898" t="0" r="-21898" b="0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0" y="9012414"/>
            <a:ext cx="1274591" cy="1274586"/>
            <a:chOff x="0" y="0"/>
            <a:chExt cx="6350000" cy="634997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0" y="0"/>
            <a:ext cx="19303129" cy="2351595"/>
            <a:chOff x="0" y="0"/>
            <a:chExt cx="25737505" cy="313546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278442" cy="3135460"/>
            </a:xfrm>
            <a:custGeom>
              <a:avLst/>
              <a:gdLst/>
              <a:ahLst/>
              <a:cxnLst/>
              <a:rect r="r" b="b" t="t" l="l"/>
              <a:pathLst>
                <a:path h="3135460" w="8278442">
                  <a:moveTo>
                    <a:pt x="0" y="0"/>
                  </a:moveTo>
                  <a:lnTo>
                    <a:pt x="8278442" y="0"/>
                  </a:lnTo>
                  <a:lnTo>
                    <a:pt x="8278442" y="3135460"/>
                  </a:lnTo>
                  <a:lnTo>
                    <a:pt x="0" y="3135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8873083" y="0"/>
              <a:ext cx="8278442" cy="3135460"/>
            </a:xfrm>
            <a:custGeom>
              <a:avLst/>
              <a:gdLst/>
              <a:ahLst/>
              <a:cxnLst/>
              <a:rect r="r" b="b" t="t" l="l"/>
              <a:pathLst>
                <a:path h="3135460" w="8278442">
                  <a:moveTo>
                    <a:pt x="0" y="0"/>
                  </a:moveTo>
                  <a:lnTo>
                    <a:pt x="8278442" y="0"/>
                  </a:lnTo>
                  <a:lnTo>
                    <a:pt x="8278442" y="3135460"/>
                  </a:lnTo>
                  <a:lnTo>
                    <a:pt x="0" y="3135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7459063" y="0"/>
              <a:ext cx="8278442" cy="3135460"/>
            </a:xfrm>
            <a:custGeom>
              <a:avLst/>
              <a:gdLst/>
              <a:ahLst/>
              <a:cxnLst/>
              <a:rect r="r" b="b" t="t" l="l"/>
              <a:pathLst>
                <a:path h="3135460" w="8278442">
                  <a:moveTo>
                    <a:pt x="0" y="0"/>
                  </a:moveTo>
                  <a:lnTo>
                    <a:pt x="8278442" y="0"/>
                  </a:lnTo>
                  <a:lnTo>
                    <a:pt x="8278442" y="3135460"/>
                  </a:lnTo>
                  <a:lnTo>
                    <a:pt x="0" y="3135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377669" y="2351595"/>
            <a:ext cx="3544696" cy="3550306"/>
            <a:chOff x="-6350" y="-36830"/>
            <a:chExt cx="6419850" cy="643001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419850" cy="6430010"/>
            </a:xfrm>
            <a:custGeom>
              <a:avLst/>
              <a:gdLst/>
              <a:ahLst/>
              <a:cxnLst/>
              <a:rect r="r" b="b" t="t" l="l"/>
              <a:pathLst>
                <a:path h="6430010" w="6419850">
                  <a:moveTo>
                    <a:pt x="3980180" y="39370"/>
                  </a:moveTo>
                  <a:cubicBezTo>
                    <a:pt x="3902710" y="0"/>
                    <a:pt x="3124200" y="354330"/>
                    <a:pt x="2142490" y="617220"/>
                  </a:cubicBezTo>
                  <a:cubicBezTo>
                    <a:pt x="1402080" y="816610"/>
                    <a:pt x="393700" y="929640"/>
                    <a:pt x="342900" y="971550"/>
                  </a:cubicBezTo>
                  <a:cubicBezTo>
                    <a:pt x="288290" y="1017270"/>
                    <a:pt x="466090" y="1253490"/>
                    <a:pt x="401320" y="2128520"/>
                  </a:cubicBezTo>
                  <a:cubicBezTo>
                    <a:pt x="326390" y="3138170"/>
                    <a:pt x="12700" y="4806950"/>
                    <a:pt x="6350" y="4885690"/>
                  </a:cubicBezTo>
                  <a:cubicBezTo>
                    <a:pt x="0" y="4972050"/>
                    <a:pt x="1061720" y="4992370"/>
                    <a:pt x="2001520" y="5474970"/>
                  </a:cubicBezTo>
                  <a:cubicBezTo>
                    <a:pt x="2674620" y="5820410"/>
                    <a:pt x="3592830" y="6361430"/>
                    <a:pt x="3642360" y="6393180"/>
                  </a:cubicBezTo>
                  <a:cubicBezTo>
                    <a:pt x="3698240" y="6430010"/>
                    <a:pt x="4371340" y="5444490"/>
                    <a:pt x="5040630" y="4677410"/>
                  </a:cubicBezTo>
                  <a:cubicBezTo>
                    <a:pt x="5802630" y="3804920"/>
                    <a:pt x="6280150" y="3441700"/>
                    <a:pt x="6352540" y="3355340"/>
                  </a:cubicBezTo>
                  <a:cubicBezTo>
                    <a:pt x="6419850" y="3274060"/>
                    <a:pt x="5642610" y="2500630"/>
                    <a:pt x="5064760" y="1709420"/>
                  </a:cubicBezTo>
                  <a:cubicBezTo>
                    <a:pt x="4486910" y="918210"/>
                    <a:pt x="4108450" y="105410"/>
                    <a:pt x="3980180" y="39370"/>
                  </a:cubicBezTo>
                  <a:close/>
                </a:path>
              </a:pathLst>
            </a:custGeom>
            <a:blipFill>
              <a:blip r:embed="rId15"/>
              <a:stretch>
                <a:fillRect l="-31231" t="0" r="-31231" b="0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20" id="20"/>
          <p:cNvGrpSpPr/>
          <p:nvPr/>
        </p:nvGrpSpPr>
        <p:grpSpPr>
          <a:xfrm rot="2232174">
            <a:off x="3105200" y="4998228"/>
            <a:ext cx="2531594" cy="2535601"/>
            <a:chOff x="-6350" y="-36830"/>
            <a:chExt cx="6419850" cy="643001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419850" cy="6430010"/>
            </a:xfrm>
            <a:custGeom>
              <a:avLst/>
              <a:gdLst/>
              <a:ahLst/>
              <a:cxnLst/>
              <a:rect r="r" b="b" t="t" l="l"/>
              <a:pathLst>
                <a:path h="6430010" w="6419850">
                  <a:moveTo>
                    <a:pt x="3980180" y="39370"/>
                  </a:moveTo>
                  <a:cubicBezTo>
                    <a:pt x="3902710" y="0"/>
                    <a:pt x="3124200" y="354330"/>
                    <a:pt x="2142490" y="617220"/>
                  </a:cubicBezTo>
                  <a:cubicBezTo>
                    <a:pt x="1402080" y="816610"/>
                    <a:pt x="393700" y="929640"/>
                    <a:pt x="342900" y="971550"/>
                  </a:cubicBezTo>
                  <a:cubicBezTo>
                    <a:pt x="288290" y="1017270"/>
                    <a:pt x="466090" y="1253490"/>
                    <a:pt x="401320" y="2128520"/>
                  </a:cubicBezTo>
                  <a:cubicBezTo>
                    <a:pt x="326390" y="3138170"/>
                    <a:pt x="12700" y="4806950"/>
                    <a:pt x="6350" y="4885690"/>
                  </a:cubicBezTo>
                  <a:cubicBezTo>
                    <a:pt x="0" y="4972050"/>
                    <a:pt x="1061720" y="4992370"/>
                    <a:pt x="2001520" y="5474970"/>
                  </a:cubicBezTo>
                  <a:cubicBezTo>
                    <a:pt x="2674620" y="5820410"/>
                    <a:pt x="3592830" y="6361430"/>
                    <a:pt x="3642360" y="6393180"/>
                  </a:cubicBezTo>
                  <a:cubicBezTo>
                    <a:pt x="3698240" y="6430010"/>
                    <a:pt x="4371340" y="5444490"/>
                    <a:pt x="5040630" y="4677410"/>
                  </a:cubicBezTo>
                  <a:cubicBezTo>
                    <a:pt x="5802630" y="3804920"/>
                    <a:pt x="6280150" y="3441700"/>
                    <a:pt x="6352540" y="3355340"/>
                  </a:cubicBezTo>
                  <a:cubicBezTo>
                    <a:pt x="6419850" y="3274060"/>
                    <a:pt x="5642610" y="2500630"/>
                    <a:pt x="5064760" y="1709420"/>
                  </a:cubicBezTo>
                  <a:cubicBezTo>
                    <a:pt x="4486910" y="918210"/>
                    <a:pt x="4108450" y="105410"/>
                    <a:pt x="3980180" y="39370"/>
                  </a:cubicBezTo>
                  <a:close/>
                </a:path>
              </a:pathLst>
            </a:custGeom>
            <a:blipFill>
              <a:blip r:embed="rId16"/>
              <a:stretch>
                <a:fillRect l="-25135" t="0" r="-25135" b="0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22" id="22"/>
          <p:cNvGrpSpPr/>
          <p:nvPr/>
        </p:nvGrpSpPr>
        <p:grpSpPr>
          <a:xfrm rot="939607">
            <a:off x="3867313" y="2050758"/>
            <a:ext cx="2766420" cy="2770798"/>
            <a:chOff x="-6350" y="-36830"/>
            <a:chExt cx="6419850" cy="643001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419850" cy="6430010"/>
            </a:xfrm>
            <a:custGeom>
              <a:avLst/>
              <a:gdLst/>
              <a:ahLst/>
              <a:cxnLst/>
              <a:rect r="r" b="b" t="t" l="l"/>
              <a:pathLst>
                <a:path h="6430010" w="6419850">
                  <a:moveTo>
                    <a:pt x="3980180" y="39370"/>
                  </a:moveTo>
                  <a:cubicBezTo>
                    <a:pt x="3902710" y="0"/>
                    <a:pt x="3124200" y="354330"/>
                    <a:pt x="2142490" y="617220"/>
                  </a:cubicBezTo>
                  <a:cubicBezTo>
                    <a:pt x="1402080" y="816610"/>
                    <a:pt x="393700" y="929640"/>
                    <a:pt x="342900" y="971550"/>
                  </a:cubicBezTo>
                  <a:cubicBezTo>
                    <a:pt x="288290" y="1017270"/>
                    <a:pt x="466090" y="1253490"/>
                    <a:pt x="401320" y="2128520"/>
                  </a:cubicBezTo>
                  <a:cubicBezTo>
                    <a:pt x="326390" y="3138170"/>
                    <a:pt x="12700" y="4806950"/>
                    <a:pt x="6350" y="4885690"/>
                  </a:cubicBezTo>
                  <a:cubicBezTo>
                    <a:pt x="0" y="4972050"/>
                    <a:pt x="1061720" y="4992370"/>
                    <a:pt x="2001520" y="5474970"/>
                  </a:cubicBezTo>
                  <a:cubicBezTo>
                    <a:pt x="2674620" y="5820410"/>
                    <a:pt x="3592830" y="6361430"/>
                    <a:pt x="3642360" y="6393180"/>
                  </a:cubicBezTo>
                  <a:cubicBezTo>
                    <a:pt x="3698240" y="6430010"/>
                    <a:pt x="4371340" y="5444490"/>
                    <a:pt x="5040630" y="4677410"/>
                  </a:cubicBezTo>
                  <a:cubicBezTo>
                    <a:pt x="5802630" y="3804920"/>
                    <a:pt x="6280150" y="3441700"/>
                    <a:pt x="6352540" y="3355340"/>
                  </a:cubicBezTo>
                  <a:cubicBezTo>
                    <a:pt x="6419850" y="3274060"/>
                    <a:pt x="5642610" y="2500630"/>
                    <a:pt x="5064760" y="1709420"/>
                  </a:cubicBezTo>
                  <a:cubicBezTo>
                    <a:pt x="4486910" y="918210"/>
                    <a:pt x="4108450" y="105410"/>
                    <a:pt x="3980180" y="39370"/>
                  </a:cubicBezTo>
                  <a:close/>
                </a:path>
              </a:pathLst>
            </a:custGeom>
            <a:blipFill>
              <a:blip r:embed="rId17"/>
              <a:stretch>
                <a:fillRect l="-17762" t="0" r="-17762" b="0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24" id="24"/>
          <p:cNvGrpSpPr/>
          <p:nvPr/>
        </p:nvGrpSpPr>
        <p:grpSpPr>
          <a:xfrm rot="0">
            <a:off x="14743304" y="1954619"/>
            <a:ext cx="3544696" cy="3550306"/>
            <a:chOff x="-6350" y="-36830"/>
            <a:chExt cx="6419850" cy="643001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419850" cy="6430010"/>
            </a:xfrm>
            <a:custGeom>
              <a:avLst/>
              <a:gdLst/>
              <a:ahLst/>
              <a:cxnLst/>
              <a:rect r="r" b="b" t="t" l="l"/>
              <a:pathLst>
                <a:path h="6430010" w="6419850">
                  <a:moveTo>
                    <a:pt x="3980180" y="39370"/>
                  </a:moveTo>
                  <a:cubicBezTo>
                    <a:pt x="3902710" y="0"/>
                    <a:pt x="3124200" y="354330"/>
                    <a:pt x="2142490" y="617220"/>
                  </a:cubicBezTo>
                  <a:cubicBezTo>
                    <a:pt x="1402080" y="816610"/>
                    <a:pt x="393700" y="929640"/>
                    <a:pt x="342900" y="971550"/>
                  </a:cubicBezTo>
                  <a:cubicBezTo>
                    <a:pt x="288290" y="1017270"/>
                    <a:pt x="466090" y="1253490"/>
                    <a:pt x="401320" y="2128520"/>
                  </a:cubicBezTo>
                  <a:cubicBezTo>
                    <a:pt x="326390" y="3138170"/>
                    <a:pt x="12700" y="4806950"/>
                    <a:pt x="6350" y="4885690"/>
                  </a:cubicBezTo>
                  <a:cubicBezTo>
                    <a:pt x="0" y="4972050"/>
                    <a:pt x="1061720" y="4992370"/>
                    <a:pt x="2001520" y="5474970"/>
                  </a:cubicBezTo>
                  <a:cubicBezTo>
                    <a:pt x="2674620" y="5820410"/>
                    <a:pt x="3592830" y="6361430"/>
                    <a:pt x="3642360" y="6393180"/>
                  </a:cubicBezTo>
                  <a:cubicBezTo>
                    <a:pt x="3698240" y="6430010"/>
                    <a:pt x="4371340" y="5444490"/>
                    <a:pt x="5040630" y="4677410"/>
                  </a:cubicBezTo>
                  <a:cubicBezTo>
                    <a:pt x="5802630" y="3804920"/>
                    <a:pt x="6280150" y="3441700"/>
                    <a:pt x="6352540" y="3355340"/>
                  </a:cubicBezTo>
                  <a:cubicBezTo>
                    <a:pt x="6419850" y="3274060"/>
                    <a:pt x="5642610" y="2500630"/>
                    <a:pt x="5064760" y="1709420"/>
                  </a:cubicBezTo>
                  <a:cubicBezTo>
                    <a:pt x="4486910" y="918210"/>
                    <a:pt x="4108450" y="105410"/>
                    <a:pt x="3980180" y="39370"/>
                  </a:cubicBezTo>
                  <a:close/>
                </a:path>
              </a:pathLst>
            </a:custGeom>
            <a:blipFill>
              <a:blip r:embed="rId18"/>
              <a:stretch>
                <a:fillRect l="-25418" t="0" r="-25418" b="0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26" id="26"/>
          <p:cNvGrpSpPr/>
          <p:nvPr/>
        </p:nvGrpSpPr>
        <p:grpSpPr>
          <a:xfrm rot="939607">
            <a:off x="12190554" y="2038170"/>
            <a:ext cx="2658254" cy="2662461"/>
            <a:chOff x="-6350" y="-36830"/>
            <a:chExt cx="6419850" cy="643001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6419850" cy="6430010"/>
            </a:xfrm>
            <a:custGeom>
              <a:avLst/>
              <a:gdLst/>
              <a:ahLst/>
              <a:cxnLst/>
              <a:rect r="r" b="b" t="t" l="l"/>
              <a:pathLst>
                <a:path h="6430010" w="6419850">
                  <a:moveTo>
                    <a:pt x="3980180" y="39370"/>
                  </a:moveTo>
                  <a:cubicBezTo>
                    <a:pt x="3902710" y="0"/>
                    <a:pt x="3124200" y="354330"/>
                    <a:pt x="2142490" y="617220"/>
                  </a:cubicBezTo>
                  <a:cubicBezTo>
                    <a:pt x="1402080" y="816610"/>
                    <a:pt x="393700" y="929640"/>
                    <a:pt x="342900" y="971550"/>
                  </a:cubicBezTo>
                  <a:cubicBezTo>
                    <a:pt x="288290" y="1017270"/>
                    <a:pt x="466090" y="1253490"/>
                    <a:pt x="401320" y="2128520"/>
                  </a:cubicBezTo>
                  <a:cubicBezTo>
                    <a:pt x="326390" y="3138170"/>
                    <a:pt x="12700" y="4806950"/>
                    <a:pt x="6350" y="4885690"/>
                  </a:cubicBezTo>
                  <a:cubicBezTo>
                    <a:pt x="0" y="4972050"/>
                    <a:pt x="1061720" y="4992370"/>
                    <a:pt x="2001520" y="5474970"/>
                  </a:cubicBezTo>
                  <a:cubicBezTo>
                    <a:pt x="2674620" y="5820410"/>
                    <a:pt x="3592830" y="6361430"/>
                    <a:pt x="3642360" y="6393180"/>
                  </a:cubicBezTo>
                  <a:cubicBezTo>
                    <a:pt x="3698240" y="6430010"/>
                    <a:pt x="4371340" y="5444490"/>
                    <a:pt x="5040630" y="4677410"/>
                  </a:cubicBezTo>
                  <a:cubicBezTo>
                    <a:pt x="5802630" y="3804920"/>
                    <a:pt x="6280150" y="3441700"/>
                    <a:pt x="6352540" y="3355340"/>
                  </a:cubicBezTo>
                  <a:cubicBezTo>
                    <a:pt x="6419850" y="3274060"/>
                    <a:pt x="5642610" y="2500630"/>
                    <a:pt x="5064760" y="1709420"/>
                  </a:cubicBezTo>
                  <a:cubicBezTo>
                    <a:pt x="4486910" y="918210"/>
                    <a:pt x="4108450" y="105410"/>
                    <a:pt x="3980180" y="39370"/>
                  </a:cubicBezTo>
                  <a:close/>
                </a:path>
              </a:pathLst>
            </a:custGeom>
            <a:blipFill>
              <a:blip r:embed="rId19"/>
              <a:stretch>
                <a:fillRect l="-25561" t="0" r="-25561" b="0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28" id="28"/>
          <p:cNvGrpSpPr/>
          <p:nvPr/>
        </p:nvGrpSpPr>
        <p:grpSpPr>
          <a:xfrm rot="-379818">
            <a:off x="13123984" y="4564543"/>
            <a:ext cx="2230830" cy="2234360"/>
            <a:chOff x="-6350" y="-36830"/>
            <a:chExt cx="6419850" cy="643001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419850" cy="6430010"/>
            </a:xfrm>
            <a:custGeom>
              <a:avLst/>
              <a:gdLst/>
              <a:ahLst/>
              <a:cxnLst/>
              <a:rect r="r" b="b" t="t" l="l"/>
              <a:pathLst>
                <a:path h="6430010" w="6419850">
                  <a:moveTo>
                    <a:pt x="3980180" y="39370"/>
                  </a:moveTo>
                  <a:cubicBezTo>
                    <a:pt x="3902710" y="0"/>
                    <a:pt x="3124200" y="354330"/>
                    <a:pt x="2142490" y="617220"/>
                  </a:cubicBezTo>
                  <a:cubicBezTo>
                    <a:pt x="1402080" y="816610"/>
                    <a:pt x="393700" y="929640"/>
                    <a:pt x="342900" y="971550"/>
                  </a:cubicBezTo>
                  <a:cubicBezTo>
                    <a:pt x="288290" y="1017270"/>
                    <a:pt x="466090" y="1253490"/>
                    <a:pt x="401320" y="2128520"/>
                  </a:cubicBezTo>
                  <a:cubicBezTo>
                    <a:pt x="326390" y="3138170"/>
                    <a:pt x="12700" y="4806950"/>
                    <a:pt x="6350" y="4885690"/>
                  </a:cubicBezTo>
                  <a:cubicBezTo>
                    <a:pt x="0" y="4972050"/>
                    <a:pt x="1061720" y="4992370"/>
                    <a:pt x="2001520" y="5474970"/>
                  </a:cubicBezTo>
                  <a:cubicBezTo>
                    <a:pt x="2674620" y="5820410"/>
                    <a:pt x="3592830" y="6361430"/>
                    <a:pt x="3642360" y="6393180"/>
                  </a:cubicBezTo>
                  <a:cubicBezTo>
                    <a:pt x="3698240" y="6430010"/>
                    <a:pt x="4371340" y="5444490"/>
                    <a:pt x="5040630" y="4677410"/>
                  </a:cubicBezTo>
                  <a:cubicBezTo>
                    <a:pt x="5802630" y="3804920"/>
                    <a:pt x="6280150" y="3441700"/>
                    <a:pt x="6352540" y="3355340"/>
                  </a:cubicBezTo>
                  <a:cubicBezTo>
                    <a:pt x="6419850" y="3274060"/>
                    <a:pt x="5642610" y="2500630"/>
                    <a:pt x="5064760" y="1709420"/>
                  </a:cubicBezTo>
                  <a:cubicBezTo>
                    <a:pt x="4486910" y="918210"/>
                    <a:pt x="4108450" y="105410"/>
                    <a:pt x="3980180" y="39370"/>
                  </a:cubicBezTo>
                  <a:close/>
                </a:path>
              </a:pathLst>
            </a:custGeom>
            <a:blipFill>
              <a:blip r:embed="rId20"/>
              <a:stretch>
                <a:fillRect l="-25135" t="0" r="-25135" b="0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30" id="30"/>
          <p:cNvGrpSpPr/>
          <p:nvPr/>
        </p:nvGrpSpPr>
        <p:grpSpPr>
          <a:xfrm rot="-412335">
            <a:off x="15613800" y="5647277"/>
            <a:ext cx="2531594" cy="2535601"/>
            <a:chOff x="-6350" y="-36830"/>
            <a:chExt cx="6419850" cy="643001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6419850" cy="6430010"/>
            </a:xfrm>
            <a:custGeom>
              <a:avLst/>
              <a:gdLst/>
              <a:ahLst/>
              <a:cxnLst/>
              <a:rect r="r" b="b" t="t" l="l"/>
              <a:pathLst>
                <a:path h="6430010" w="6419850">
                  <a:moveTo>
                    <a:pt x="3980180" y="39370"/>
                  </a:moveTo>
                  <a:cubicBezTo>
                    <a:pt x="3902710" y="0"/>
                    <a:pt x="3124200" y="354330"/>
                    <a:pt x="2142490" y="617220"/>
                  </a:cubicBezTo>
                  <a:cubicBezTo>
                    <a:pt x="1402080" y="816610"/>
                    <a:pt x="393700" y="929640"/>
                    <a:pt x="342900" y="971550"/>
                  </a:cubicBezTo>
                  <a:cubicBezTo>
                    <a:pt x="288290" y="1017270"/>
                    <a:pt x="466090" y="1253490"/>
                    <a:pt x="401320" y="2128520"/>
                  </a:cubicBezTo>
                  <a:cubicBezTo>
                    <a:pt x="326390" y="3138170"/>
                    <a:pt x="12700" y="4806950"/>
                    <a:pt x="6350" y="4885690"/>
                  </a:cubicBezTo>
                  <a:cubicBezTo>
                    <a:pt x="0" y="4972050"/>
                    <a:pt x="1061720" y="4992370"/>
                    <a:pt x="2001520" y="5474970"/>
                  </a:cubicBezTo>
                  <a:cubicBezTo>
                    <a:pt x="2674620" y="5820410"/>
                    <a:pt x="3592830" y="6361430"/>
                    <a:pt x="3642360" y="6393180"/>
                  </a:cubicBezTo>
                  <a:cubicBezTo>
                    <a:pt x="3698240" y="6430010"/>
                    <a:pt x="4371340" y="5444490"/>
                    <a:pt x="5040630" y="4677410"/>
                  </a:cubicBezTo>
                  <a:cubicBezTo>
                    <a:pt x="5802630" y="3804920"/>
                    <a:pt x="6280150" y="3441700"/>
                    <a:pt x="6352540" y="3355340"/>
                  </a:cubicBezTo>
                  <a:cubicBezTo>
                    <a:pt x="6419850" y="3274060"/>
                    <a:pt x="5642610" y="2500630"/>
                    <a:pt x="5064760" y="1709420"/>
                  </a:cubicBezTo>
                  <a:cubicBezTo>
                    <a:pt x="4486910" y="918210"/>
                    <a:pt x="4108450" y="105410"/>
                    <a:pt x="3980180" y="39370"/>
                  </a:cubicBezTo>
                  <a:close/>
                </a:path>
              </a:pathLst>
            </a:custGeom>
            <a:blipFill>
              <a:blip r:embed="rId21"/>
              <a:stretch>
                <a:fillRect l="-25135" t="0" r="-25135" b="0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32" id="32"/>
          <p:cNvGrpSpPr/>
          <p:nvPr/>
        </p:nvGrpSpPr>
        <p:grpSpPr>
          <a:xfrm rot="-99727">
            <a:off x="12584152" y="6758227"/>
            <a:ext cx="2846296" cy="2850801"/>
            <a:chOff x="-6350" y="-36830"/>
            <a:chExt cx="6419850" cy="643001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6419850" cy="6430010"/>
            </a:xfrm>
            <a:custGeom>
              <a:avLst/>
              <a:gdLst/>
              <a:ahLst/>
              <a:cxnLst/>
              <a:rect r="r" b="b" t="t" l="l"/>
              <a:pathLst>
                <a:path h="6430010" w="6419850">
                  <a:moveTo>
                    <a:pt x="3980180" y="39370"/>
                  </a:moveTo>
                  <a:cubicBezTo>
                    <a:pt x="3902710" y="0"/>
                    <a:pt x="3124200" y="354330"/>
                    <a:pt x="2142490" y="617220"/>
                  </a:cubicBezTo>
                  <a:cubicBezTo>
                    <a:pt x="1402080" y="816610"/>
                    <a:pt x="393700" y="929640"/>
                    <a:pt x="342900" y="971550"/>
                  </a:cubicBezTo>
                  <a:cubicBezTo>
                    <a:pt x="288290" y="1017270"/>
                    <a:pt x="466090" y="1253490"/>
                    <a:pt x="401320" y="2128520"/>
                  </a:cubicBezTo>
                  <a:cubicBezTo>
                    <a:pt x="326390" y="3138170"/>
                    <a:pt x="12700" y="4806950"/>
                    <a:pt x="6350" y="4885690"/>
                  </a:cubicBezTo>
                  <a:cubicBezTo>
                    <a:pt x="0" y="4972050"/>
                    <a:pt x="1061720" y="4992370"/>
                    <a:pt x="2001520" y="5474970"/>
                  </a:cubicBezTo>
                  <a:cubicBezTo>
                    <a:pt x="2674620" y="5820410"/>
                    <a:pt x="3592830" y="6361430"/>
                    <a:pt x="3642360" y="6393180"/>
                  </a:cubicBezTo>
                  <a:cubicBezTo>
                    <a:pt x="3698240" y="6430010"/>
                    <a:pt x="4371340" y="5444490"/>
                    <a:pt x="5040630" y="4677410"/>
                  </a:cubicBezTo>
                  <a:cubicBezTo>
                    <a:pt x="5802630" y="3804920"/>
                    <a:pt x="6280150" y="3441700"/>
                    <a:pt x="6352540" y="3355340"/>
                  </a:cubicBezTo>
                  <a:cubicBezTo>
                    <a:pt x="6419850" y="3274060"/>
                    <a:pt x="5642610" y="2500630"/>
                    <a:pt x="5064760" y="1709420"/>
                  </a:cubicBezTo>
                  <a:cubicBezTo>
                    <a:pt x="4486910" y="918210"/>
                    <a:pt x="4108450" y="105410"/>
                    <a:pt x="3980180" y="39370"/>
                  </a:cubicBezTo>
                  <a:close/>
                </a:path>
              </a:pathLst>
            </a:custGeom>
            <a:blipFill>
              <a:blip r:embed="rId22"/>
              <a:stretch>
                <a:fillRect l="-25135" t="0" r="-25135" b="0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003127" y="8436150"/>
            <a:ext cx="12939908" cy="1521866"/>
            <a:chOff x="0" y="0"/>
            <a:chExt cx="9245057" cy="10873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970" y="17780"/>
              <a:ext cx="9214578" cy="1047943"/>
            </a:xfrm>
            <a:custGeom>
              <a:avLst/>
              <a:gdLst/>
              <a:ahLst/>
              <a:cxnLst/>
              <a:rect r="r" b="b" t="t" l="l"/>
              <a:pathLst>
                <a:path h="1047943" w="9214578">
                  <a:moveTo>
                    <a:pt x="9198067" y="1047943"/>
                  </a:moveTo>
                  <a:lnTo>
                    <a:pt x="15240" y="1040323"/>
                  </a:lnTo>
                  <a:lnTo>
                    <a:pt x="0" y="11430"/>
                  </a:lnTo>
                  <a:lnTo>
                    <a:pt x="9214578" y="0"/>
                  </a:lnTo>
                  <a:close/>
                </a:path>
              </a:pathLst>
            </a:custGeom>
            <a:solidFill>
              <a:srgbClr val="E45E72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-2540"/>
              <a:ext cx="9250137" cy="1092393"/>
            </a:xfrm>
            <a:custGeom>
              <a:avLst/>
              <a:gdLst/>
              <a:ahLst/>
              <a:cxnLst/>
              <a:rect r="r" b="b" t="t" l="l"/>
              <a:pathLst>
                <a:path h="1092393" w="9250137">
                  <a:moveTo>
                    <a:pt x="0" y="15240"/>
                  </a:moveTo>
                  <a:cubicBezTo>
                    <a:pt x="41910" y="19050"/>
                    <a:pt x="235136" y="20320"/>
                    <a:pt x="481736" y="22860"/>
                  </a:cubicBezTo>
                  <a:cubicBezTo>
                    <a:pt x="728337" y="24130"/>
                    <a:pt x="982411" y="30480"/>
                    <a:pt x="1236484" y="27940"/>
                  </a:cubicBezTo>
                  <a:cubicBezTo>
                    <a:pt x="1356048" y="26670"/>
                    <a:pt x="1475612" y="22860"/>
                    <a:pt x="1595176" y="20320"/>
                  </a:cubicBezTo>
                  <a:cubicBezTo>
                    <a:pt x="1722213" y="17780"/>
                    <a:pt x="1849250" y="17780"/>
                    <a:pt x="1976287" y="19050"/>
                  </a:cubicBezTo>
                  <a:cubicBezTo>
                    <a:pt x="2192996" y="20320"/>
                    <a:pt x="2409706" y="20320"/>
                    <a:pt x="2618943" y="19050"/>
                  </a:cubicBezTo>
                  <a:cubicBezTo>
                    <a:pt x="3156981" y="16510"/>
                    <a:pt x="3695019" y="20320"/>
                    <a:pt x="4240530" y="17780"/>
                  </a:cubicBezTo>
                  <a:cubicBezTo>
                    <a:pt x="5137260" y="11430"/>
                    <a:pt x="6033991" y="6350"/>
                    <a:pt x="6938194" y="10160"/>
                  </a:cubicBezTo>
                  <a:cubicBezTo>
                    <a:pt x="7446340" y="12700"/>
                    <a:pt x="7961960" y="16510"/>
                    <a:pt x="8470107" y="11430"/>
                  </a:cubicBezTo>
                  <a:cubicBezTo>
                    <a:pt x="8709235" y="8890"/>
                    <a:pt x="8948363" y="1270"/>
                    <a:pt x="9186637" y="3810"/>
                  </a:cubicBezTo>
                  <a:cubicBezTo>
                    <a:pt x="9199337" y="3810"/>
                    <a:pt x="9224737" y="0"/>
                    <a:pt x="9233627" y="10160"/>
                  </a:cubicBezTo>
                  <a:cubicBezTo>
                    <a:pt x="9238707" y="15240"/>
                    <a:pt x="9237437" y="22860"/>
                    <a:pt x="9238707" y="29210"/>
                  </a:cubicBezTo>
                  <a:cubicBezTo>
                    <a:pt x="9239977" y="36830"/>
                    <a:pt x="9241248" y="45720"/>
                    <a:pt x="9243787" y="53340"/>
                  </a:cubicBezTo>
                  <a:cubicBezTo>
                    <a:pt x="9250137" y="82367"/>
                    <a:pt x="9248867" y="104250"/>
                    <a:pt x="9248867" y="126133"/>
                  </a:cubicBezTo>
                  <a:cubicBezTo>
                    <a:pt x="9248867" y="150361"/>
                    <a:pt x="9248867" y="174589"/>
                    <a:pt x="9248867" y="198816"/>
                  </a:cubicBezTo>
                  <a:cubicBezTo>
                    <a:pt x="9248867" y="251961"/>
                    <a:pt x="9247598" y="304324"/>
                    <a:pt x="9245057" y="357468"/>
                  </a:cubicBezTo>
                  <a:cubicBezTo>
                    <a:pt x="9242517" y="402798"/>
                    <a:pt x="9239977" y="447345"/>
                    <a:pt x="9239977" y="492674"/>
                  </a:cubicBezTo>
                  <a:cubicBezTo>
                    <a:pt x="9238707" y="591148"/>
                    <a:pt x="9237437" y="690403"/>
                    <a:pt x="9237437" y="789659"/>
                  </a:cubicBezTo>
                  <a:cubicBezTo>
                    <a:pt x="9236167" y="869376"/>
                    <a:pt x="9238707" y="949874"/>
                    <a:pt x="9234898" y="1029591"/>
                  </a:cubicBezTo>
                  <a:cubicBezTo>
                    <a:pt x="9234898" y="1038969"/>
                    <a:pt x="9233627" y="1050483"/>
                    <a:pt x="9232357" y="1065723"/>
                  </a:cubicBezTo>
                  <a:cubicBezTo>
                    <a:pt x="9231087" y="1080963"/>
                    <a:pt x="9226007" y="1092393"/>
                    <a:pt x="9209498" y="1091123"/>
                  </a:cubicBezTo>
                  <a:cubicBezTo>
                    <a:pt x="9187907" y="1088583"/>
                    <a:pt x="9075400" y="1084773"/>
                    <a:pt x="8940890" y="1086043"/>
                  </a:cubicBezTo>
                  <a:cubicBezTo>
                    <a:pt x="8432743" y="1088583"/>
                    <a:pt x="7932069" y="1086043"/>
                    <a:pt x="7423922" y="1083503"/>
                  </a:cubicBezTo>
                  <a:cubicBezTo>
                    <a:pt x="6415101" y="1078423"/>
                    <a:pt x="5406279" y="1083503"/>
                    <a:pt x="4397458" y="1079693"/>
                  </a:cubicBezTo>
                  <a:cubicBezTo>
                    <a:pt x="3866893" y="1077153"/>
                    <a:pt x="3336327" y="1078423"/>
                    <a:pt x="2805762" y="1078423"/>
                  </a:cubicBezTo>
                  <a:cubicBezTo>
                    <a:pt x="2663780" y="1078423"/>
                    <a:pt x="2529270" y="1077153"/>
                    <a:pt x="2387288" y="1077153"/>
                  </a:cubicBezTo>
                  <a:cubicBezTo>
                    <a:pt x="2140687" y="1075883"/>
                    <a:pt x="1901559" y="1079693"/>
                    <a:pt x="1654958" y="1078423"/>
                  </a:cubicBezTo>
                  <a:cubicBezTo>
                    <a:pt x="1408358" y="1077153"/>
                    <a:pt x="1154284" y="1075883"/>
                    <a:pt x="907683" y="1074613"/>
                  </a:cubicBezTo>
                  <a:cubicBezTo>
                    <a:pt x="653610" y="1073343"/>
                    <a:pt x="242609" y="1073343"/>
                    <a:pt x="41910" y="1070803"/>
                  </a:cubicBezTo>
                  <a:cubicBezTo>
                    <a:pt x="17780" y="1068263"/>
                    <a:pt x="19050" y="1066993"/>
                    <a:pt x="19050" y="1042877"/>
                  </a:cubicBezTo>
                  <a:cubicBezTo>
                    <a:pt x="19050" y="1040532"/>
                    <a:pt x="19050" y="1037406"/>
                    <a:pt x="19050" y="1035062"/>
                  </a:cubicBezTo>
                  <a:cubicBezTo>
                    <a:pt x="19050" y="1022557"/>
                    <a:pt x="19050" y="1010834"/>
                    <a:pt x="19050" y="998329"/>
                  </a:cubicBezTo>
                  <a:cubicBezTo>
                    <a:pt x="19050" y="954563"/>
                    <a:pt x="19050" y="910797"/>
                    <a:pt x="19050" y="867031"/>
                  </a:cubicBezTo>
                  <a:cubicBezTo>
                    <a:pt x="19050" y="765431"/>
                    <a:pt x="19050" y="663831"/>
                    <a:pt x="19050" y="562231"/>
                  </a:cubicBezTo>
                  <a:cubicBezTo>
                    <a:pt x="19050" y="536441"/>
                    <a:pt x="19050" y="511431"/>
                    <a:pt x="17780" y="485641"/>
                  </a:cubicBezTo>
                  <a:cubicBezTo>
                    <a:pt x="12700" y="380133"/>
                    <a:pt x="12700" y="274625"/>
                    <a:pt x="8890" y="169899"/>
                  </a:cubicBezTo>
                  <a:cubicBezTo>
                    <a:pt x="8890" y="147235"/>
                    <a:pt x="7620" y="124570"/>
                    <a:pt x="7620" y="101906"/>
                  </a:cubicBezTo>
                  <a:cubicBezTo>
                    <a:pt x="3810" y="79241"/>
                    <a:pt x="0" y="48260"/>
                    <a:pt x="0" y="15240"/>
                  </a:cubicBezTo>
                  <a:close/>
                  <a:moveTo>
                    <a:pt x="9205687" y="1058103"/>
                  </a:moveTo>
                  <a:cubicBezTo>
                    <a:pt x="9208227" y="1029591"/>
                    <a:pt x="9206957" y="1005363"/>
                    <a:pt x="9208227" y="980354"/>
                  </a:cubicBezTo>
                  <a:cubicBezTo>
                    <a:pt x="9209498" y="932680"/>
                    <a:pt x="9209498" y="884225"/>
                    <a:pt x="9210767" y="836551"/>
                  </a:cubicBezTo>
                  <a:cubicBezTo>
                    <a:pt x="9212037" y="732607"/>
                    <a:pt x="9213307" y="629444"/>
                    <a:pt x="9214577" y="525499"/>
                  </a:cubicBezTo>
                  <a:cubicBezTo>
                    <a:pt x="9217117" y="395764"/>
                    <a:pt x="9222198" y="266810"/>
                    <a:pt x="9223467" y="137075"/>
                  </a:cubicBezTo>
                  <a:cubicBezTo>
                    <a:pt x="9223467" y="115973"/>
                    <a:pt x="9224737" y="94872"/>
                    <a:pt x="9223467" y="73660"/>
                  </a:cubicBezTo>
                  <a:cubicBezTo>
                    <a:pt x="9223467" y="64770"/>
                    <a:pt x="9222198" y="55880"/>
                    <a:pt x="9219657" y="46990"/>
                  </a:cubicBezTo>
                  <a:cubicBezTo>
                    <a:pt x="9218387" y="43180"/>
                    <a:pt x="9218387" y="39370"/>
                    <a:pt x="9217117" y="35560"/>
                  </a:cubicBezTo>
                  <a:cubicBezTo>
                    <a:pt x="9215848" y="26670"/>
                    <a:pt x="9217117" y="29210"/>
                    <a:pt x="9209498" y="26670"/>
                  </a:cubicBezTo>
                  <a:cubicBezTo>
                    <a:pt x="9195527" y="21590"/>
                    <a:pt x="9112764" y="25400"/>
                    <a:pt x="9030564" y="25400"/>
                  </a:cubicBezTo>
                  <a:cubicBezTo>
                    <a:pt x="8537362" y="31750"/>
                    <a:pt x="8044160" y="35560"/>
                    <a:pt x="7543486" y="31750"/>
                  </a:cubicBezTo>
                  <a:cubicBezTo>
                    <a:pt x="6564556" y="25400"/>
                    <a:pt x="5570680" y="24130"/>
                    <a:pt x="4591750" y="35560"/>
                  </a:cubicBezTo>
                  <a:cubicBezTo>
                    <a:pt x="4322730" y="39370"/>
                    <a:pt x="4053711" y="40640"/>
                    <a:pt x="3784692" y="40640"/>
                  </a:cubicBezTo>
                  <a:cubicBezTo>
                    <a:pt x="3553037" y="40640"/>
                    <a:pt x="3313909" y="36830"/>
                    <a:pt x="3082254" y="38100"/>
                  </a:cubicBezTo>
                  <a:cubicBezTo>
                    <a:pt x="2708616" y="40640"/>
                    <a:pt x="2342451" y="39370"/>
                    <a:pt x="1968814" y="39370"/>
                  </a:cubicBezTo>
                  <a:cubicBezTo>
                    <a:pt x="1722213" y="39370"/>
                    <a:pt x="1483085" y="48260"/>
                    <a:pt x="1236484" y="49530"/>
                  </a:cubicBezTo>
                  <a:cubicBezTo>
                    <a:pt x="1004829" y="50800"/>
                    <a:pt x="765701" y="44450"/>
                    <a:pt x="526573" y="41910"/>
                  </a:cubicBezTo>
                  <a:cubicBezTo>
                    <a:pt x="414482" y="40640"/>
                    <a:pt x="294918" y="39370"/>
                    <a:pt x="175354" y="38100"/>
                  </a:cubicBezTo>
                  <a:cubicBezTo>
                    <a:pt x="115572" y="36830"/>
                    <a:pt x="55790" y="36830"/>
                    <a:pt x="43180" y="35560"/>
                  </a:cubicBezTo>
                  <a:cubicBezTo>
                    <a:pt x="38100" y="35560"/>
                    <a:pt x="31750" y="34290"/>
                    <a:pt x="27940" y="35560"/>
                  </a:cubicBezTo>
                  <a:cubicBezTo>
                    <a:pt x="21590" y="38100"/>
                    <a:pt x="22860" y="35560"/>
                    <a:pt x="21590" y="44450"/>
                  </a:cubicBezTo>
                  <a:cubicBezTo>
                    <a:pt x="19050" y="59690"/>
                    <a:pt x="24130" y="76115"/>
                    <a:pt x="24130" y="85493"/>
                  </a:cubicBezTo>
                  <a:cubicBezTo>
                    <a:pt x="25400" y="97216"/>
                    <a:pt x="25400" y="108940"/>
                    <a:pt x="25400" y="120663"/>
                  </a:cubicBezTo>
                  <a:cubicBezTo>
                    <a:pt x="25400" y="169118"/>
                    <a:pt x="21590" y="216792"/>
                    <a:pt x="25400" y="265247"/>
                  </a:cubicBezTo>
                  <a:cubicBezTo>
                    <a:pt x="30480" y="323081"/>
                    <a:pt x="30480" y="380915"/>
                    <a:pt x="30480" y="438748"/>
                  </a:cubicBezTo>
                  <a:cubicBezTo>
                    <a:pt x="31750" y="532533"/>
                    <a:pt x="31750" y="626317"/>
                    <a:pt x="31750" y="720102"/>
                  </a:cubicBezTo>
                  <a:cubicBezTo>
                    <a:pt x="31750" y="812323"/>
                    <a:pt x="31750" y="904545"/>
                    <a:pt x="33020" y="996766"/>
                  </a:cubicBezTo>
                  <a:cubicBezTo>
                    <a:pt x="33020" y="1005363"/>
                    <a:pt x="33020" y="1014742"/>
                    <a:pt x="33020" y="1023339"/>
                  </a:cubicBezTo>
                  <a:cubicBezTo>
                    <a:pt x="33020" y="1031154"/>
                    <a:pt x="33020" y="1039751"/>
                    <a:pt x="39370" y="1050483"/>
                  </a:cubicBezTo>
                  <a:cubicBezTo>
                    <a:pt x="45720" y="1054293"/>
                    <a:pt x="123044" y="1054293"/>
                    <a:pt x="167881" y="1055563"/>
                  </a:cubicBezTo>
                  <a:cubicBezTo>
                    <a:pt x="242608" y="1056833"/>
                    <a:pt x="309863" y="1056833"/>
                    <a:pt x="377118" y="1056833"/>
                  </a:cubicBezTo>
                  <a:cubicBezTo>
                    <a:pt x="608773" y="1054293"/>
                    <a:pt x="832956" y="1055563"/>
                    <a:pt x="1064611" y="1056833"/>
                  </a:cubicBezTo>
                  <a:cubicBezTo>
                    <a:pt x="1176702" y="1056833"/>
                    <a:pt x="1296266" y="1056833"/>
                    <a:pt x="1408357" y="1058103"/>
                  </a:cubicBezTo>
                  <a:cubicBezTo>
                    <a:pt x="1527921" y="1059373"/>
                    <a:pt x="1654958" y="1064453"/>
                    <a:pt x="1774522" y="1060643"/>
                  </a:cubicBezTo>
                  <a:cubicBezTo>
                    <a:pt x="1998705" y="1054293"/>
                    <a:pt x="2237833" y="1058103"/>
                    <a:pt x="2462015" y="1058103"/>
                  </a:cubicBezTo>
                  <a:cubicBezTo>
                    <a:pt x="2611470" y="1058103"/>
                    <a:pt x="2760925" y="1061913"/>
                    <a:pt x="2910380" y="1061913"/>
                  </a:cubicBezTo>
                  <a:cubicBezTo>
                    <a:pt x="3037417" y="1061913"/>
                    <a:pt x="3171927" y="1061913"/>
                    <a:pt x="3298963" y="1060643"/>
                  </a:cubicBezTo>
                  <a:cubicBezTo>
                    <a:pt x="3904256" y="1059373"/>
                    <a:pt x="4502076" y="1058103"/>
                    <a:pt x="5099896" y="1060643"/>
                  </a:cubicBezTo>
                  <a:cubicBezTo>
                    <a:pt x="5339024" y="1061913"/>
                    <a:pt x="5578152" y="1059373"/>
                    <a:pt x="5817281" y="1059373"/>
                  </a:cubicBezTo>
                  <a:cubicBezTo>
                    <a:pt x="6048936" y="1058103"/>
                    <a:pt x="6280591" y="1054293"/>
                    <a:pt x="6512246" y="1058103"/>
                  </a:cubicBezTo>
                  <a:cubicBezTo>
                    <a:pt x="6743902" y="1061913"/>
                    <a:pt x="6983030" y="1059373"/>
                    <a:pt x="7214685" y="1063183"/>
                  </a:cubicBezTo>
                  <a:cubicBezTo>
                    <a:pt x="7453812" y="1066993"/>
                    <a:pt x="7692941" y="1061913"/>
                    <a:pt x="7932069" y="1061913"/>
                  </a:cubicBezTo>
                  <a:cubicBezTo>
                    <a:pt x="8163724" y="1061913"/>
                    <a:pt x="8402852" y="1061913"/>
                    <a:pt x="8634508" y="1063183"/>
                  </a:cubicBezTo>
                  <a:cubicBezTo>
                    <a:pt x="8866163" y="1060643"/>
                    <a:pt x="9082873" y="1058103"/>
                    <a:pt x="9205687" y="1058103"/>
                  </a:cubicBezTo>
                  <a:close/>
                </a:path>
              </a:pathLst>
            </a:custGeom>
            <a:solidFill>
              <a:srgbClr val="F5AA49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0" y="0"/>
            <a:ext cx="19303129" cy="2351595"/>
            <a:chOff x="0" y="0"/>
            <a:chExt cx="25737505" cy="31354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278442" cy="3135460"/>
            </a:xfrm>
            <a:custGeom>
              <a:avLst/>
              <a:gdLst/>
              <a:ahLst/>
              <a:cxnLst/>
              <a:rect r="r" b="b" t="t" l="l"/>
              <a:pathLst>
                <a:path h="3135460" w="8278442">
                  <a:moveTo>
                    <a:pt x="0" y="0"/>
                  </a:moveTo>
                  <a:lnTo>
                    <a:pt x="8278442" y="0"/>
                  </a:lnTo>
                  <a:lnTo>
                    <a:pt x="8278442" y="3135460"/>
                  </a:lnTo>
                  <a:lnTo>
                    <a:pt x="0" y="3135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8873083" y="0"/>
              <a:ext cx="8278442" cy="3135460"/>
            </a:xfrm>
            <a:custGeom>
              <a:avLst/>
              <a:gdLst/>
              <a:ahLst/>
              <a:cxnLst/>
              <a:rect r="r" b="b" t="t" l="l"/>
              <a:pathLst>
                <a:path h="3135460" w="8278442">
                  <a:moveTo>
                    <a:pt x="0" y="0"/>
                  </a:moveTo>
                  <a:lnTo>
                    <a:pt x="8278442" y="0"/>
                  </a:lnTo>
                  <a:lnTo>
                    <a:pt x="8278442" y="3135460"/>
                  </a:lnTo>
                  <a:lnTo>
                    <a:pt x="0" y="3135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7459063" y="0"/>
              <a:ext cx="8278442" cy="3135460"/>
            </a:xfrm>
            <a:custGeom>
              <a:avLst/>
              <a:gdLst/>
              <a:ahLst/>
              <a:cxnLst/>
              <a:rect r="r" b="b" t="t" l="l"/>
              <a:pathLst>
                <a:path h="3135460" w="8278442">
                  <a:moveTo>
                    <a:pt x="0" y="0"/>
                  </a:moveTo>
                  <a:lnTo>
                    <a:pt x="8278442" y="0"/>
                  </a:lnTo>
                  <a:lnTo>
                    <a:pt x="8278442" y="3135460"/>
                  </a:lnTo>
                  <a:lnTo>
                    <a:pt x="0" y="3135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5009471" y="8743062"/>
            <a:ext cx="9325642" cy="8850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85"/>
              </a:lnSpc>
            </a:pPr>
            <a:r>
              <a:rPr lang="en-US" sz="5275" u="sng">
                <a:solidFill>
                  <a:srgbClr val="FFFFFF"/>
                </a:solidFill>
                <a:latin typeface="Livvic Bold"/>
                <a:hlinkClick r:id="rId4" tooltip="https://www.youtube.com/watch?v=ows27AmnwO4"/>
              </a:rPr>
              <a:t>Let’s freeze dance!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0" y="9012414"/>
            <a:ext cx="1274591" cy="1274586"/>
            <a:chOff x="0" y="0"/>
            <a:chExt cx="6350000" cy="634997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pic>
        <p:nvPicPr>
          <p:cNvPr name="Picture 12" id="12"/>
          <p:cNvPicPr>
            <a:picLocks noChangeAspect="true"/>
          </p:cNvPicPr>
          <p:nvPr>
            <a:videoFile r:link="rId7"/>
          </p:nvPr>
        </p:nvPicPr>
        <p:blipFill>
          <a:blip r:embed="rId6"/>
          <a:stretch>
            <a:fillRect/>
          </a:stretch>
        </p:blipFill>
        <p:spPr>
          <a:xfrm rot="0">
            <a:off x="3986681" y="2263951"/>
            <a:ext cx="10972800" cy="61721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45E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012414"/>
            <a:ext cx="1274591" cy="1274586"/>
            <a:chOff x="0" y="0"/>
            <a:chExt cx="6350000" cy="63499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9303129" cy="2351595"/>
            <a:chOff x="0" y="0"/>
            <a:chExt cx="25737505" cy="313546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278442" cy="3135460"/>
            </a:xfrm>
            <a:custGeom>
              <a:avLst/>
              <a:gdLst/>
              <a:ahLst/>
              <a:cxnLst/>
              <a:rect r="r" b="b" t="t" l="l"/>
              <a:pathLst>
                <a:path h="3135460" w="8278442">
                  <a:moveTo>
                    <a:pt x="0" y="0"/>
                  </a:moveTo>
                  <a:lnTo>
                    <a:pt x="8278442" y="0"/>
                  </a:lnTo>
                  <a:lnTo>
                    <a:pt x="8278442" y="3135460"/>
                  </a:lnTo>
                  <a:lnTo>
                    <a:pt x="0" y="3135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8873083" y="0"/>
              <a:ext cx="8278442" cy="3135460"/>
            </a:xfrm>
            <a:custGeom>
              <a:avLst/>
              <a:gdLst/>
              <a:ahLst/>
              <a:cxnLst/>
              <a:rect r="r" b="b" t="t" l="l"/>
              <a:pathLst>
                <a:path h="3135460" w="8278442">
                  <a:moveTo>
                    <a:pt x="0" y="0"/>
                  </a:moveTo>
                  <a:lnTo>
                    <a:pt x="8278442" y="0"/>
                  </a:lnTo>
                  <a:lnTo>
                    <a:pt x="8278442" y="3135460"/>
                  </a:lnTo>
                  <a:lnTo>
                    <a:pt x="0" y="3135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7459063" y="0"/>
              <a:ext cx="8278442" cy="3135460"/>
            </a:xfrm>
            <a:custGeom>
              <a:avLst/>
              <a:gdLst/>
              <a:ahLst/>
              <a:cxnLst/>
              <a:rect r="r" b="b" t="t" l="l"/>
              <a:pathLst>
                <a:path h="3135460" w="8278442">
                  <a:moveTo>
                    <a:pt x="0" y="0"/>
                  </a:moveTo>
                  <a:lnTo>
                    <a:pt x="8278442" y="0"/>
                  </a:lnTo>
                  <a:lnTo>
                    <a:pt x="8278442" y="3135460"/>
                  </a:lnTo>
                  <a:lnTo>
                    <a:pt x="0" y="3135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>
            <a:hlinkClick r:id="rId6" tooltip="https://milt.miltonteachers.com/hungry-easter-bunny-craft"/>
          </p:cNvPr>
          <p:cNvSpPr/>
          <p:nvPr/>
        </p:nvSpPr>
        <p:spPr>
          <a:xfrm flipH="false" flipV="false" rot="0">
            <a:off x="7169259" y="2463882"/>
            <a:ext cx="4324310" cy="6111877"/>
          </a:xfrm>
          <a:custGeom>
            <a:avLst/>
            <a:gdLst/>
            <a:ahLst/>
            <a:cxnLst/>
            <a:rect r="r" b="b" t="t" l="l"/>
            <a:pathLst>
              <a:path h="6111877" w="4324310">
                <a:moveTo>
                  <a:pt x="0" y="0"/>
                </a:moveTo>
                <a:lnTo>
                  <a:pt x="4324310" y="0"/>
                </a:lnTo>
                <a:lnTo>
                  <a:pt x="4324310" y="6111877"/>
                </a:lnTo>
                <a:lnTo>
                  <a:pt x="0" y="61118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grpSp>
        <p:nvGrpSpPr>
          <p:cNvPr name="Group 9" id="9"/>
          <p:cNvGrpSpPr/>
          <p:nvPr/>
        </p:nvGrpSpPr>
        <p:grpSpPr>
          <a:xfrm rot="0">
            <a:off x="3834934" y="8688046"/>
            <a:ext cx="11321723" cy="1331601"/>
            <a:chOff x="0" y="0"/>
            <a:chExt cx="15095630" cy="1775469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15095630" cy="1775469"/>
              <a:chOff x="0" y="0"/>
              <a:chExt cx="9245057" cy="108735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13970" y="17780"/>
                <a:ext cx="9214578" cy="1047985"/>
              </a:xfrm>
              <a:custGeom>
                <a:avLst/>
                <a:gdLst/>
                <a:ahLst/>
                <a:cxnLst/>
                <a:rect r="r" b="b" t="t" l="l"/>
                <a:pathLst>
                  <a:path h="1047985" w="9214578">
                    <a:moveTo>
                      <a:pt x="9198067" y="1047985"/>
                    </a:moveTo>
                    <a:lnTo>
                      <a:pt x="15240" y="1040365"/>
                    </a:lnTo>
                    <a:lnTo>
                      <a:pt x="0" y="11430"/>
                    </a:lnTo>
                    <a:lnTo>
                      <a:pt x="9214578" y="0"/>
                    </a:lnTo>
                    <a:close/>
                  </a:path>
                </a:pathLst>
              </a:custGeom>
              <a:solidFill>
                <a:srgbClr val="208BB2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-2540"/>
                <a:ext cx="9250137" cy="1092435"/>
              </a:xfrm>
              <a:custGeom>
                <a:avLst/>
                <a:gdLst/>
                <a:ahLst/>
                <a:cxnLst/>
                <a:rect r="r" b="b" t="t" l="l"/>
                <a:pathLst>
                  <a:path h="1092435" w="9250137">
                    <a:moveTo>
                      <a:pt x="0" y="15240"/>
                    </a:moveTo>
                    <a:cubicBezTo>
                      <a:pt x="41910" y="19050"/>
                      <a:pt x="235136" y="20320"/>
                      <a:pt x="481736" y="22860"/>
                    </a:cubicBezTo>
                    <a:cubicBezTo>
                      <a:pt x="728337" y="24130"/>
                      <a:pt x="982411" y="30480"/>
                      <a:pt x="1236484" y="27940"/>
                    </a:cubicBezTo>
                    <a:cubicBezTo>
                      <a:pt x="1356048" y="26670"/>
                      <a:pt x="1475612" y="22860"/>
                      <a:pt x="1595176" y="20320"/>
                    </a:cubicBezTo>
                    <a:cubicBezTo>
                      <a:pt x="1722213" y="17780"/>
                      <a:pt x="1849250" y="17780"/>
                      <a:pt x="1976287" y="19050"/>
                    </a:cubicBezTo>
                    <a:cubicBezTo>
                      <a:pt x="2192996" y="20320"/>
                      <a:pt x="2409706" y="20320"/>
                      <a:pt x="2618943" y="19050"/>
                    </a:cubicBezTo>
                    <a:cubicBezTo>
                      <a:pt x="3156981" y="16510"/>
                      <a:pt x="3695019" y="20320"/>
                      <a:pt x="4240530" y="17780"/>
                    </a:cubicBezTo>
                    <a:cubicBezTo>
                      <a:pt x="5137260" y="11430"/>
                      <a:pt x="6033991" y="6350"/>
                      <a:pt x="6938194" y="10160"/>
                    </a:cubicBezTo>
                    <a:cubicBezTo>
                      <a:pt x="7446340" y="12700"/>
                      <a:pt x="7961960" y="16510"/>
                      <a:pt x="8470107" y="11430"/>
                    </a:cubicBezTo>
                    <a:cubicBezTo>
                      <a:pt x="8709235" y="8890"/>
                      <a:pt x="8948363" y="1270"/>
                      <a:pt x="9186637" y="3810"/>
                    </a:cubicBezTo>
                    <a:cubicBezTo>
                      <a:pt x="9199337" y="3810"/>
                      <a:pt x="9224737" y="0"/>
                      <a:pt x="9233627" y="10160"/>
                    </a:cubicBezTo>
                    <a:cubicBezTo>
                      <a:pt x="9238707" y="15240"/>
                      <a:pt x="9237437" y="22860"/>
                      <a:pt x="9238707" y="29210"/>
                    </a:cubicBezTo>
                    <a:cubicBezTo>
                      <a:pt x="9239977" y="36830"/>
                      <a:pt x="9241248" y="45720"/>
                      <a:pt x="9243787" y="53340"/>
                    </a:cubicBezTo>
                    <a:cubicBezTo>
                      <a:pt x="9250137" y="82368"/>
                      <a:pt x="9248867" y="104252"/>
                      <a:pt x="9248867" y="126136"/>
                    </a:cubicBezTo>
                    <a:cubicBezTo>
                      <a:pt x="9248867" y="150364"/>
                      <a:pt x="9248867" y="174593"/>
                      <a:pt x="9248867" y="198822"/>
                    </a:cubicBezTo>
                    <a:cubicBezTo>
                      <a:pt x="9248867" y="251969"/>
                      <a:pt x="9247598" y="304334"/>
                      <a:pt x="9245057" y="357481"/>
                    </a:cubicBezTo>
                    <a:cubicBezTo>
                      <a:pt x="9242517" y="402812"/>
                      <a:pt x="9239977" y="447361"/>
                      <a:pt x="9239977" y="492692"/>
                    </a:cubicBezTo>
                    <a:cubicBezTo>
                      <a:pt x="9238707" y="591170"/>
                      <a:pt x="9237437" y="690430"/>
                      <a:pt x="9237437" y="789689"/>
                    </a:cubicBezTo>
                    <a:cubicBezTo>
                      <a:pt x="9236167" y="869410"/>
                      <a:pt x="9238707" y="949911"/>
                      <a:pt x="9234898" y="1029632"/>
                    </a:cubicBezTo>
                    <a:cubicBezTo>
                      <a:pt x="9234898" y="1039010"/>
                      <a:pt x="9233627" y="1050525"/>
                      <a:pt x="9232357" y="1065765"/>
                    </a:cubicBezTo>
                    <a:cubicBezTo>
                      <a:pt x="9231087" y="1081005"/>
                      <a:pt x="9226007" y="1092435"/>
                      <a:pt x="9209498" y="1091165"/>
                    </a:cubicBezTo>
                    <a:cubicBezTo>
                      <a:pt x="9187907" y="1088625"/>
                      <a:pt x="9075400" y="1084815"/>
                      <a:pt x="8940890" y="1086085"/>
                    </a:cubicBezTo>
                    <a:cubicBezTo>
                      <a:pt x="8432743" y="1088625"/>
                      <a:pt x="7932069" y="1086085"/>
                      <a:pt x="7423922" y="1083545"/>
                    </a:cubicBezTo>
                    <a:cubicBezTo>
                      <a:pt x="6415101" y="1078465"/>
                      <a:pt x="5406279" y="1083545"/>
                      <a:pt x="4397458" y="1079735"/>
                    </a:cubicBezTo>
                    <a:cubicBezTo>
                      <a:pt x="3866893" y="1077195"/>
                      <a:pt x="3336327" y="1078465"/>
                      <a:pt x="2805762" y="1078465"/>
                    </a:cubicBezTo>
                    <a:cubicBezTo>
                      <a:pt x="2663780" y="1078465"/>
                      <a:pt x="2529270" y="1077195"/>
                      <a:pt x="2387288" y="1077195"/>
                    </a:cubicBezTo>
                    <a:cubicBezTo>
                      <a:pt x="2140687" y="1075925"/>
                      <a:pt x="1901559" y="1079735"/>
                      <a:pt x="1654958" y="1078465"/>
                    </a:cubicBezTo>
                    <a:cubicBezTo>
                      <a:pt x="1408358" y="1077195"/>
                      <a:pt x="1154284" y="1075925"/>
                      <a:pt x="907683" y="1074655"/>
                    </a:cubicBezTo>
                    <a:cubicBezTo>
                      <a:pt x="653610" y="1073385"/>
                      <a:pt x="242609" y="1073385"/>
                      <a:pt x="41910" y="1070845"/>
                    </a:cubicBezTo>
                    <a:cubicBezTo>
                      <a:pt x="17780" y="1068305"/>
                      <a:pt x="19050" y="1067035"/>
                      <a:pt x="19050" y="1042918"/>
                    </a:cubicBezTo>
                    <a:cubicBezTo>
                      <a:pt x="19050" y="1040574"/>
                      <a:pt x="19050" y="1037447"/>
                      <a:pt x="19050" y="1035103"/>
                    </a:cubicBezTo>
                    <a:cubicBezTo>
                      <a:pt x="19050" y="1022598"/>
                      <a:pt x="19050" y="1010874"/>
                      <a:pt x="19050" y="998369"/>
                    </a:cubicBezTo>
                    <a:cubicBezTo>
                      <a:pt x="19050" y="954601"/>
                      <a:pt x="19050" y="910833"/>
                      <a:pt x="19050" y="867065"/>
                    </a:cubicBezTo>
                    <a:cubicBezTo>
                      <a:pt x="19050" y="765461"/>
                      <a:pt x="19050" y="663856"/>
                      <a:pt x="19050" y="562252"/>
                    </a:cubicBezTo>
                    <a:cubicBezTo>
                      <a:pt x="19050" y="536460"/>
                      <a:pt x="19050" y="511450"/>
                      <a:pt x="17780" y="485658"/>
                    </a:cubicBezTo>
                    <a:cubicBezTo>
                      <a:pt x="12700" y="380146"/>
                      <a:pt x="12700" y="274634"/>
                      <a:pt x="8890" y="169904"/>
                    </a:cubicBezTo>
                    <a:cubicBezTo>
                      <a:pt x="8890" y="147238"/>
                      <a:pt x="7620" y="124572"/>
                      <a:pt x="7620" y="101907"/>
                    </a:cubicBezTo>
                    <a:cubicBezTo>
                      <a:pt x="3810" y="79241"/>
                      <a:pt x="0" y="48260"/>
                      <a:pt x="0" y="15240"/>
                    </a:cubicBezTo>
                    <a:close/>
                    <a:moveTo>
                      <a:pt x="9205687" y="1058145"/>
                    </a:moveTo>
                    <a:cubicBezTo>
                      <a:pt x="9208227" y="1029632"/>
                      <a:pt x="9206957" y="1005403"/>
                      <a:pt x="9208227" y="980393"/>
                    </a:cubicBezTo>
                    <a:cubicBezTo>
                      <a:pt x="9209498" y="932717"/>
                      <a:pt x="9209498" y="884259"/>
                      <a:pt x="9210767" y="836584"/>
                    </a:cubicBezTo>
                    <a:cubicBezTo>
                      <a:pt x="9212037" y="732635"/>
                      <a:pt x="9213307" y="629467"/>
                      <a:pt x="9214577" y="525518"/>
                    </a:cubicBezTo>
                    <a:cubicBezTo>
                      <a:pt x="9217117" y="395778"/>
                      <a:pt x="9222198" y="266818"/>
                      <a:pt x="9223467" y="137078"/>
                    </a:cubicBezTo>
                    <a:cubicBezTo>
                      <a:pt x="9223467" y="115975"/>
                      <a:pt x="9224737" y="94873"/>
                      <a:pt x="9223467" y="73660"/>
                    </a:cubicBezTo>
                    <a:cubicBezTo>
                      <a:pt x="9223467" y="64770"/>
                      <a:pt x="9222198" y="55880"/>
                      <a:pt x="9219657" y="46990"/>
                    </a:cubicBezTo>
                    <a:cubicBezTo>
                      <a:pt x="9218387" y="43180"/>
                      <a:pt x="9218387" y="39370"/>
                      <a:pt x="9217117" y="35560"/>
                    </a:cubicBezTo>
                    <a:cubicBezTo>
                      <a:pt x="9215848" y="26670"/>
                      <a:pt x="9217117" y="29210"/>
                      <a:pt x="9209498" y="26670"/>
                    </a:cubicBezTo>
                    <a:cubicBezTo>
                      <a:pt x="9195527" y="21590"/>
                      <a:pt x="9112764" y="25400"/>
                      <a:pt x="9030564" y="25400"/>
                    </a:cubicBezTo>
                    <a:cubicBezTo>
                      <a:pt x="8537362" y="31750"/>
                      <a:pt x="8044160" y="35560"/>
                      <a:pt x="7543486" y="31750"/>
                    </a:cubicBezTo>
                    <a:cubicBezTo>
                      <a:pt x="6564556" y="25400"/>
                      <a:pt x="5570680" y="24130"/>
                      <a:pt x="4591750" y="35560"/>
                    </a:cubicBezTo>
                    <a:cubicBezTo>
                      <a:pt x="4322730" y="39370"/>
                      <a:pt x="4053711" y="40640"/>
                      <a:pt x="3784692" y="40640"/>
                    </a:cubicBezTo>
                    <a:cubicBezTo>
                      <a:pt x="3553037" y="40640"/>
                      <a:pt x="3313909" y="36830"/>
                      <a:pt x="3082254" y="38100"/>
                    </a:cubicBezTo>
                    <a:cubicBezTo>
                      <a:pt x="2708616" y="40640"/>
                      <a:pt x="2342451" y="39370"/>
                      <a:pt x="1968814" y="39370"/>
                    </a:cubicBezTo>
                    <a:cubicBezTo>
                      <a:pt x="1722213" y="39370"/>
                      <a:pt x="1483085" y="48260"/>
                      <a:pt x="1236484" y="49530"/>
                    </a:cubicBezTo>
                    <a:cubicBezTo>
                      <a:pt x="1004829" y="50800"/>
                      <a:pt x="765701" y="44450"/>
                      <a:pt x="526573" y="41910"/>
                    </a:cubicBezTo>
                    <a:cubicBezTo>
                      <a:pt x="414482" y="40640"/>
                      <a:pt x="294918" y="39370"/>
                      <a:pt x="175354" y="38100"/>
                    </a:cubicBezTo>
                    <a:cubicBezTo>
                      <a:pt x="115572" y="36830"/>
                      <a:pt x="55790" y="36830"/>
                      <a:pt x="43180" y="35560"/>
                    </a:cubicBezTo>
                    <a:cubicBezTo>
                      <a:pt x="38100" y="35560"/>
                      <a:pt x="31750" y="34290"/>
                      <a:pt x="27940" y="35560"/>
                    </a:cubicBezTo>
                    <a:cubicBezTo>
                      <a:pt x="21590" y="38100"/>
                      <a:pt x="22860" y="35560"/>
                      <a:pt x="21590" y="44450"/>
                    </a:cubicBezTo>
                    <a:cubicBezTo>
                      <a:pt x="19050" y="59690"/>
                      <a:pt x="24130" y="76115"/>
                      <a:pt x="24130" y="85494"/>
                    </a:cubicBezTo>
                    <a:cubicBezTo>
                      <a:pt x="25400" y="97217"/>
                      <a:pt x="25400" y="108941"/>
                      <a:pt x="25400" y="120665"/>
                    </a:cubicBezTo>
                    <a:cubicBezTo>
                      <a:pt x="25400" y="169122"/>
                      <a:pt x="21590" y="216798"/>
                      <a:pt x="25400" y="265255"/>
                    </a:cubicBezTo>
                    <a:cubicBezTo>
                      <a:pt x="30480" y="323091"/>
                      <a:pt x="30480" y="380928"/>
                      <a:pt x="30480" y="438764"/>
                    </a:cubicBezTo>
                    <a:cubicBezTo>
                      <a:pt x="31750" y="532553"/>
                      <a:pt x="31750" y="626341"/>
                      <a:pt x="31750" y="720130"/>
                    </a:cubicBezTo>
                    <a:cubicBezTo>
                      <a:pt x="31750" y="812355"/>
                      <a:pt x="31750" y="904580"/>
                      <a:pt x="33020" y="996806"/>
                    </a:cubicBezTo>
                    <a:cubicBezTo>
                      <a:pt x="33020" y="1005403"/>
                      <a:pt x="33020" y="1014782"/>
                      <a:pt x="33020" y="1023379"/>
                    </a:cubicBezTo>
                    <a:cubicBezTo>
                      <a:pt x="33020" y="1031195"/>
                      <a:pt x="33020" y="1039792"/>
                      <a:pt x="39370" y="1050525"/>
                    </a:cubicBezTo>
                    <a:cubicBezTo>
                      <a:pt x="45720" y="1054335"/>
                      <a:pt x="123044" y="1054335"/>
                      <a:pt x="167881" y="1055605"/>
                    </a:cubicBezTo>
                    <a:cubicBezTo>
                      <a:pt x="242608" y="1056875"/>
                      <a:pt x="309863" y="1056875"/>
                      <a:pt x="377118" y="1056875"/>
                    </a:cubicBezTo>
                    <a:cubicBezTo>
                      <a:pt x="608773" y="1054335"/>
                      <a:pt x="832956" y="1055605"/>
                      <a:pt x="1064611" y="1056875"/>
                    </a:cubicBezTo>
                    <a:cubicBezTo>
                      <a:pt x="1176702" y="1056875"/>
                      <a:pt x="1296266" y="1056875"/>
                      <a:pt x="1408357" y="1058145"/>
                    </a:cubicBezTo>
                    <a:cubicBezTo>
                      <a:pt x="1527921" y="1059415"/>
                      <a:pt x="1654958" y="1064495"/>
                      <a:pt x="1774522" y="1060685"/>
                    </a:cubicBezTo>
                    <a:cubicBezTo>
                      <a:pt x="1998705" y="1054335"/>
                      <a:pt x="2237833" y="1058145"/>
                      <a:pt x="2462015" y="1058145"/>
                    </a:cubicBezTo>
                    <a:cubicBezTo>
                      <a:pt x="2611470" y="1058145"/>
                      <a:pt x="2760925" y="1061955"/>
                      <a:pt x="2910380" y="1061955"/>
                    </a:cubicBezTo>
                    <a:cubicBezTo>
                      <a:pt x="3037417" y="1061955"/>
                      <a:pt x="3171927" y="1061955"/>
                      <a:pt x="3298963" y="1060685"/>
                    </a:cubicBezTo>
                    <a:cubicBezTo>
                      <a:pt x="3904256" y="1059415"/>
                      <a:pt x="4502076" y="1058145"/>
                      <a:pt x="5099896" y="1060685"/>
                    </a:cubicBezTo>
                    <a:cubicBezTo>
                      <a:pt x="5339024" y="1061955"/>
                      <a:pt x="5578152" y="1059415"/>
                      <a:pt x="5817281" y="1059415"/>
                    </a:cubicBezTo>
                    <a:cubicBezTo>
                      <a:pt x="6048936" y="1058145"/>
                      <a:pt x="6280591" y="1054335"/>
                      <a:pt x="6512246" y="1058145"/>
                    </a:cubicBezTo>
                    <a:cubicBezTo>
                      <a:pt x="6743902" y="1061955"/>
                      <a:pt x="6983030" y="1059415"/>
                      <a:pt x="7214685" y="1063225"/>
                    </a:cubicBezTo>
                    <a:cubicBezTo>
                      <a:pt x="7453812" y="1067035"/>
                      <a:pt x="7692941" y="1061955"/>
                      <a:pt x="7932069" y="1061955"/>
                    </a:cubicBezTo>
                    <a:cubicBezTo>
                      <a:pt x="8163724" y="1061955"/>
                      <a:pt x="8402852" y="1061955"/>
                      <a:pt x="8634508" y="1063225"/>
                    </a:cubicBezTo>
                    <a:cubicBezTo>
                      <a:pt x="8866163" y="1060685"/>
                      <a:pt x="9082873" y="1058145"/>
                      <a:pt x="9205687" y="1058145"/>
                    </a:cubicBezTo>
                    <a:close/>
                  </a:path>
                </a:pathLst>
              </a:custGeom>
              <a:solidFill>
                <a:srgbClr val="208BB2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1416230" y="346766"/>
              <a:ext cx="12263170" cy="1021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462"/>
                </a:lnSpc>
              </a:pPr>
              <a:r>
                <a:rPr lang="en-US" sz="4615" u="sng">
                  <a:solidFill>
                    <a:srgbClr val="FEFEFE"/>
                  </a:solidFill>
                  <a:latin typeface="Livvic Bold"/>
                  <a:hlinkClick r:id="rId7" tooltip="https://milt.miltonteachers.com/hungry-easter-bunny-craft"/>
                </a:rPr>
                <a:t>Make a hungry Easter Bunny!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3834934" y="2364547"/>
            <a:ext cx="2994619" cy="3176501"/>
            <a:chOff x="0" y="0"/>
            <a:chExt cx="3992825" cy="4235335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3992825" cy="4235335"/>
              <a:chOff x="0" y="0"/>
              <a:chExt cx="909402" cy="964635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909401" cy="964635"/>
              </a:xfrm>
              <a:custGeom>
                <a:avLst/>
                <a:gdLst/>
                <a:ahLst/>
                <a:cxnLst/>
                <a:rect r="r" b="b" t="t" l="l"/>
                <a:pathLst>
                  <a:path h="964635" w="909401">
                    <a:moveTo>
                      <a:pt x="454701" y="0"/>
                    </a:moveTo>
                    <a:cubicBezTo>
                      <a:pt x="203576" y="0"/>
                      <a:pt x="0" y="215941"/>
                      <a:pt x="0" y="482318"/>
                    </a:cubicBezTo>
                    <a:cubicBezTo>
                      <a:pt x="0" y="748694"/>
                      <a:pt x="203576" y="964635"/>
                      <a:pt x="454701" y="964635"/>
                    </a:cubicBezTo>
                    <a:cubicBezTo>
                      <a:pt x="705825" y="964635"/>
                      <a:pt x="909401" y="748694"/>
                      <a:pt x="909401" y="482318"/>
                    </a:cubicBezTo>
                    <a:cubicBezTo>
                      <a:pt x="909401" y="215941"/>
                      <a:pt x="705825" y="0"/>
                      <a:pt x="4547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sq">
                <a:solidFill>
                  <a:srgbClr val="208BB2"/>
                </a:solidFill>
                <a:prstDash val="solid"/>
                <a:miter/>
              </a:ln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85256" y="4710"/>
                <a:ext cx="738889" cy="869491"/>
              </a:xfrm>
              <a:prstGeom prst="rect">
                <a:avLst/>
              </a:prstGeom>
            </p:spPr>
            <p:txBody>
              <a:bodyPr anchor="ctr" rtlCol="false" tIns="34282" lIns="34282" bIns="34282" rIns="34282"/>
              <a:lstStyle/>
              <a:p>
                <a:pPr algn="ctr">
                  <a:lnSpc>
                    <a:spcPts val="5431"/>
                  </a:lnSpc>
                </a:pPr>
              </a:p>
            </p:txBody>
          </p:sp>
        </p:grpSp>
        <p:sp>
          <p:nvSpPr>
            <p:cNvPr name="Freeform 18" id="18"/>
            <p:cNvSpPr/>
            <p:nvPr/>
          </p:nvSpPr>
          <p:spPr>
            <a:xfrm flipH="false" flipV="false" rot="-569135">
              <a:off x="1459696" y="665286"/>
              <a:ext cx="817302" cy="817302"/>
            </a:xfrm>
            <a:custGeom>
              <a:avLst/>
              <a:gdLst/>
              <a:ahLst/>
              <a:cxnLst/>
              <a:rect r="r" b="b" t="t" l="l"/>
              <a:pathLst>
                <a:path h="817302" w="817302">
                  <a:moveTo>
                    <a:pt x="0" y="0"/>
                  </a:moveTo>
                  <a:lnTo>
                    <a:pt x="817302" y="0"/>
                  </a:lnTo>
                  <a:lnTo>
                    <a:pt x="817302" y="817302"/>
                  </a:lnTo>
                  <a:lnTo>
                    <a:pt x="0" y="817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-604940">
              <a:off x="460237" y="1564966"/>
              <a:ext cx="3062427" cy="14014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76"/>
                </a:lnSpc>
              </a:pPr>
              <a:r>
                <a:rPr lang="en-US" sz="3054" u="sng">
                  <a:solidFill>
                    <a:srgbClr val="208BB2"/>
                  </a:solidFill>
                  <a:latin typeface="Livvic Bold"/>
                  <a:hlinkClick r:id="rId10" tooltip="https://www.miltonteachers.com/wp-content/uploads/Hungry_Easter_Bunny_Milton_Education.pdf"/>
                </a:rPr>
                <a:t>FREE RESOURCES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DAF9UwtShrY</dc:identifier>
  <dcterms:modified xsi:type="dcterms:W3CDTF">2011-08-01T06:04:30Z</dcterms:modified>
  <cp:revision>1</cp:revision>
  <dc:title>Easter_Presentation</dc:title>
</cp:coreProperties>
</file>